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715"/>
    <a:srgbClr val="72B02E"/>
    <a:srgbClr val="DD7EE2"/>
    <a:srgbClr val="81A14D"/>
    <a:srgbClr val="499CAD"/>
    <a:srgbClr val="EC0606"/>
    <a:srgbClr val="FED4D4"/>
    <a:srgbClr val="FFEEB9"/>
    <a:srgbClr val="E3F3D1"/>
    <a:srgbClr val="F6DC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8" d="100"/>
          <a:sy n="78" d="100"/>
        </p:scale>
        <p:origin x="-90" y="-7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EA64E7BE-D7D4-4E43-8B23-FE58AA19778F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F1D3D879-9716-4598-B885-874AE3089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468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E7BE-D7D4-4E43-8B23-FE58AA19778F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D879-9716-4598-B885-874AE3089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844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E7BE-D7D4-4E43-8B23-FE58AA19778F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D879-9716-4598-B885-874AE3089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768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E7BE-D7D4-4E43-8B23-FE58AA19778F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D879-9716-4598-B885-874AE3089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87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E7BE-D7D4-4E43-8B23-FE58AA19778F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D879-9716-4598-B885-874AE3089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697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E7BE-D7D4-4E43-8B23-FE58AA19778F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D879-9716-4598-B885-874AE3089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111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E7BE-D7D4-4E43-8B23-FE58AA19778F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D879-9716-4598-B885-874AE3089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158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E7BE-D7D4-4E43-8B23-FE58AA19778F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D879-9716-4598-B885-874AE3089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352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E7BE-D7D4-4E43-8B23-FE58AA19778F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D879-9716-4598-B885-874AE3089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362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E7BE-D7D4-4E43-8B23-FE58AA19778F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F1D3D879-9716-4598-B885-874AE3089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301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EA64E7BE-D7D4-4E43-8B23-FE58AA19778F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F1D3D879-9716-4598-B885-874AE3089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589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EA64E7BE-D7D4-4E43-8B23-FE58AA19778F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F1D3D879-9716-4598-B885-874AE3089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086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амять с посл. доступом 3"/>
          <p:cNvSpPr/>
          <p:nvPr/>
        </p:nvSpPr>
        <p:spPr>
          <a:xfrm>
            <a:off x="69668" y="4885508"/>
            <a:ext cx="2011680" cy="1863635"/>
          </a:xfrm>
          <a:prstGeom prst="flowChartMagneticTape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rgbClr val="499CA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Шаг №1</a:t>
            </a:r>
            <a:endParaRPr lang="ru-RU" sz="2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Блок-схема: память с посл. доступом 4"/>
          <p:cNvSpPr/>
          <p:nvPr/>
        </p:nvSpPr>
        <p:spPr>
          <a:xfrm>
            <a:off x="1911531" y="3618411"/>
            <a:ext cx="2011680" cy="1863635"/>
          </a:xfrm>
          <a:prstGeom prst="flowChartMagneticTape">
            <a:avLst/>
          </a:prstGeom>
          <a:solidFill>
            <a:schemeClr val="bg2"/>
          </a:solidFill>
          <a:ln>
            <a:solidFill>
              <a:srgbClr val="81A14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81A1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Шаг №2</a:t>
            </a:r>
          </a:p>
          <a:p>
            <a:pPr algn="ctr"/>
            <a:endParaRPr lang="ru-RU" dirty="0"/>
          </a:p>
        </p:txBody>
      </p:sp>
      <p:sp>
        <p:nvSpPr>
          <p:cNvPr id="6" name="Блок-схема: память с посл. доступом 5"/>
          <p:cNvSpPr/>
          <p:nvPr/>
        </p:nvSpPr>
        <p:spPr>
          <a:xfrm>
            <a:off x="3923211" y="2686593"/>
            <a:ext cx="2011680" cy="1863635"/>
          </a:xfrm>
          <a:prstGeom prst="flowChartMagneticTape">
            <a:avLst/>
          </a:prstGeom>
          <a:solidFill>
            <a:srgbClr val="F6DCF7"/>
          </a:solidFill>
          <a:ln>
            <a:solidFill>
              <a:srgbClr val="DD7EE2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DD7EE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Шаг №3</a:t>
            </a:r>
          </a:p>
          <a:p>
            <a:pPr algn="ctr"/>
            <a:endParaRPr lang="ru-RU" dirty="0"/>
          </a:p>
        </p:txBody>
      </p:sp>
      <p:sp>
        <p:nvSpPr>
          <p:cNvPr id="7" name="Блок-схема: память с посл. доступом 6"/>
          <p:cNvSpPr/>
          <p:nvPr/>
        </p:nvSpPr>
        <p:spPr>
          <a:xfrm>
            <a:off x="5934891" y="1754775"/>
            <a:ext cx="2011680" cy="1863635"/>
          </a:xfrm>
          <a:prstGeom prst="flowChartMagneticTape">
            <a:avLst/>
          </a:prstGeom>
          <a:solidFill>
            <a:srgbClr val="E3F3D1"/>
          </a:solidFill>
          <a:ln>
            <a:solidFill>
              <a:srgbClr val="72B02E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72B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Шаг №4</a:t>
            </a:r>
          </a:p>
          <a:p>
            <a:pPr algn="ctr"/>
            <a:endParaRPr lang="ru-RU" dirty="0"/>
          </a:p>
        </p:txBody>
      </p:sp>
      <p:sp>
        <p:nvSpPr>
          <p:cNvPr id="8" name="Блок-схема: память с посл. доступом 7"/>
          <p:cNvSpPr/>
          <p:nvPr/>
        </p:nvSpPr>
        <p:spPr>
          <a:xfrm>
            <a:off x="7946571" y="822957"/>
            <a:ext cx="2011680" cy="1863635"/>
          </a:xfrm>
          <a:prstGeom prst="flowChartMagneticTape">
            <a:avLst/>
          </a:prstGeom>
          <a:solidFill>
            <a:srgbClr val="FFEEB9"/>
          </a:solidFill>
          <a:ln>
            <a:solidFill>
              <a:srgbClr val="FFC715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FFC7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Шаг №5</a:t>
            </a:r>
          </a:p>
          <a:p>
            <a:pPr algn="ctr"/>
            <a:endParaRPr lang="ru-RU" dirty="0"/>
          </a:p>
        </p:txBody>
      </p:sp>
      <p:sp>
        <p:nvSpPr>
          <p:cNvPr id="9" name="Блок-схема: память с посл. доступом 8"/>
          <p:cNvSpPr/>
          <p:nvPr/>
        </p:nvSpPr>
        <p:spPr>
          <a:xfrm>
            <a:off x="9958251" y="0"/>
            <a:ext cx="2011680" cy="1863635"/>
          </a:xfrm>
          <a:prstGeom prst="flowChartMagneticTape">
            <a:avLst/>
          </a:prstGeom>
          <a:solidFill>
            <a:srgbClr val="FED4D4"/>
          </a:solidFill>
          <a:ln>
            <a:solidFill>
              <a:srgbClr val="EC060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Шаг №6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049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 autoUpdateAnimBg="0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theme/theme1.xml><?xml version="1.0" encoding="utf-8"?>
<a:theme xmlns:a="http://schemas.openxmlformats.org/drawingml/2006/main" name="Метрополия">
  <a:themeElements>
    <a:clrScheme name="Другая 2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B9E1E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24</TotalTime>
  <Words>18</Words>
  <Application>Microsoft Office PowerPoint</Application>
  <PresentationFormat>Произвольный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Метрополия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Ирина</cp:lastModifiedBy>
  <cp:revision>4</cp:revision>
  <dcterms:created xsi:type="dcterms:W3CDTF">2021-02-11T19:47:50Z</dcterms:created>
  <dcterms:modified xsi:type="dcterms:W3CDTF">2021-02-17T04:34:40Z</dcterms:modified>
</cp:coreProperties>
</file>