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B4889-5362-4B48-BAA3-8BADDCE7409C}" type="datetimeFigureOut">
              <a:rPr lang="ru-RU" smtClean="0"/>
              <a:t>пн 14.12.20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CFDF9-100A-40D4-AC57-E11C72ABA5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58929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B4889-5362-4B48-BAA3-8BADDCE7409C}" type="datetimeFigureOut">
              <a:rPr lang="ru-RU" smtClean="0"/>
              <a:t>пн 14.12.20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CFDF9-100A-40D4-AC57-E11C72ABA5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9757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B4889-5362-4B48-BAA3-8BADDCE7409C}" type="datetimeFigureOut">
              <a:rPr lang="ru-RU" smtClean="0"/>
              <a:t>пн 14.12.20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CFDF9-100A-40D4-AC57-E11C72ABA5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29851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B4889-5362-4B48-BAA3-8BADDCE7409C}" type="datetimeFigureOut">
              <a:rPr lang="ru-RU" smtClean="0"/>
              <a:t>пн 14.12.20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CFDF9-100A-40D4-AC57-E11C72ABA5BF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873667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B4889-5362-4B48-BAA3-8BADDCE7409C}" type="datetimeFigureOut">
              <a:rPr lang="ru-RU" smtClean="0"/>
              <a:t>пн 14.12.20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CFDF9-100A-40D4-AC57-E11C72ABA5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36402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B4889-5362-4B48-BAA3-8BADDCE7409C}" type="datetimeFigureOut">
              <a:rPr lang="ru-RU" smtClean="0"/>
              <a:t>пн 14.12.20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CFDF9-100A-40D4-AC57-E11C72ABA5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26710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B4889-5362-4B48-BAA3-8BADDCE7409C}" type="datetimeFigureOut">
              <a:rPr lang="ru-RU" smtClean="0"/>
              <a:t>пн 14.12.20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CFDF9-100A-40D4-AC57-E11C72ABA5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29956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B4889-5362-4B48-BAA3-8BADDCE7409C}" type="datetimeFigureOut">
              <a:rPr lang="ru-RU" smtClean="0"/>
              <a:t>пн 14.12.20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CFDF9-100A-40D4-AC57-E11C72ABA5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90118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B4889-5362-4B48-BAA3-8BADDCE7409C}" type="datetimeFigureOut">
              <a:rPr lang="ru-RU" smtClean="0"/>
              <a:t>пн 14.12.20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CFDF9-100A-40D4-AC57-E11C72ABA5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9913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B4889-5362-4B48-BAA3-8BADDCE7409C}" type="datetimeFigureOut">
              <a:rPr lang="ru-RU" smtClean="0"/>
              <a:t>пн 14.12.20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CFDF9-100A-40D4-AC57-E11C72ABA5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3577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B4889-5362-4B48-BAA3-8BADDCE7409C}" type="datetimeFigureOut">
              <a:rPr lang="ru-RU" smtClean="0"/>
              <a:t>пн 14.12.20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CFDF9-100A-40D4-AC57-E11C72ABA5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33671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B4889-5362-4B48-BAA3-8BADDCE7409C}" type="datetimeFigureOut">
              <a:rPr lang="ru-RU" smtClean="0"/>
              <a:t>пн 14.12.20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CFDF9-100A-40D4-AC57-E11C72ABA5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85230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B4889-5362-4B48-BAA3-8BADDCE7409C}" type="datetimeFigureOut">
              <a:rPr lang="ru-RU" smtClean="0"/>
              <a:t>пн 14.12.20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CFDF9-100A-40D4-AC57-E11C72ABA5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43833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B4889-5362-4B48-BAA3-8BADDCE7409C}" type="datetimeFigureOut">
              <a:rPr lang="ru-RU" smtClean="0"/>
              <a:t>пн 14.12.20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CFDF9-100A-40D4-AC57-E11C72ABA5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47367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B4889-5362-4B48-BAA3-8BADDCE7409C}" type="datetimeFigureOut">
              <a:rPr lang="ru-RU" smtClean="0"/>
              <a:t>пн 14.12.20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CFDF9-100A-40D4-AC57-E11C72ABA5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3674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B4889-5362-4B48-BAA3-8BADDCE7409C}" type="datetimeFigureOut">
              <a:rPr lang="ru-RU" smtClean="0"/>
              <a:t>пн 14.12.20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CFDF9-100A-40D4-AC57-E11C72ABA5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3277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B4889-5362-4B48-BAA3-8BADDCE7409C}" type="datetimeFigureOut">
              <a:rPr lang="ru-RU" smtClean="0"/>
              <a:t>пн 14.12.20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CFDF9-100A-40D4-AC57-E11C72ABA5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4689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931B4889-5362-4B48-BAA3-8BADDCE7409C}" type="datetimeFigureOut">
              <a:rPr lang="ru-RU" smtClean="0"/>
              <a:t>пн 14.12.20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6CFDF9-100A-40D4-AC57-E11C72ABA5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85062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9.jp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8.jpg"/><Relationship Id="rId5" Type="http://schemas.openxmlformats.org/officeDocument/2006/relationships/image" Target="../media/image7.jpg"/><Relationship Id="rId4" Type="http://schemas.openxmlformats.org/officeDocument/2006/relationships/image" Target="../media/image6.jpg"/><Relationship Id="rId9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8BC42D7-E6B7-4A45-B683-97308DE1AC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7525" y="0"/>
            <a:ext cx="4305926" cy="2859404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94843B5-229F-4D6F-A515-09FA4122AA8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388" y="1548891"/>
            <a:ext cx="4188504" cy="342900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41FCDE1C-2687-4B6C-8D73-A1D9D3F6DB0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0879" y="-75394"/>
            <a:ext cx="4513084" cy="3010192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CDF742D9-ACC9-4D4F-ADFE-86D07C49B5A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0879" y="3429000"/>
            <a:ext cx="4513084" cy="3629969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96C13ADA-54E8-4EA5-88A7-BDAA0C3027A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5320" y="3516590"/>
            <a:ext cx="4683593" cy="3341410"/>
          </a:xfrm>
          <a:prstGeom prst="rect">
            <a:avLst/>
          </a:prstGeom>
        </p:spPr>
      </p:pic>
      <p:pic>
        <p:nvPicPr>
          <p:cNvPr id="14" name="Zvuk_-_Boj_chasov_(Gybka.com)">
            <a:hlinkClick r:id="" action="ppaction://media"/>
            <a:extLst>
              <a:ext uri="{FF2B5EF4-FFF2-40B4-BE49-F238E27FC236}">
                <a16:creationId xmlns:a16="http://schemas.microsoft.com/office/drawing/2014/main" id="{80747CFF-B728-4678-AC53-10BC6AAD0E0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5549900" y="6437313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6909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41325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3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8BC42D7-E6B7-4A45-B683-97308DE1AC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7525" y="0"/>
            <a:ext cx="4305926" cy="2859404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94843B5-229F-4D6F-A515-09FA4122AA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5097" y="1548891"/>
            <a:ext cx="4188504" cy="342900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41FCDE1C-2687-4B6C-8D73-A1D9D3F6DB0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0879" y="-75394"/>
            <a:ext cx="4513084" cy="3010192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CDF742D9-ACC9-4D4F-ADFE-86D07C49B5A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0879" y="3429000"/>
            <a:ext cx="4513084" cy="3629969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96C13ADA-54E8-4EA5-88A7-BDAA0C3027A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5320" y="3516590"/>
            <a:ext cx="4806366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7468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8BC42D7-E6B7-4A45-B683-97308DE1AC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3037" y="1999298"/>
            <a:ext cx="4305926" cy="2859404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94843B5-229F-4D6F-A515-09FA4122AA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793" y="0"/>
            <a:ext cx="4188504" cy="342900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41FCDE1C-2687-4B6C-8D73-A1D9D3F6DB0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793" y="3847808"/>
            <a:ext cx="4513084" cy="3010192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CDF742D9-ACC9-4D4F-ADFE-86D07C49B5A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0711" y="3537919"/>
            <a:ext cx="4513084" cy="3629969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96C13ADA-54E8-4EA5-88A7-BDAA0C3027A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0439" y="0"/>
            <a:ext cx="4806366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7483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8BC42D7-E6B7-4A45-B683-97308DE1AC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5291" y="0"/>
            <a:ext cx="4305926" cy="2859404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94843B5-229F-4D6F-A515-09FA4122AA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9622" y="3428999"/>
            <a:ext cx="4188504" cy="342900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41FCDE1C-2687-4B6C-8D73-A1D9D3F6DB0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6538" y="2133307"/>
            <a:ext cx="4513084" cy="3010192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CDF742D9-ACC9-4D4F-ADFE-86D07C49B5A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6570" y="-80344"/>
            <a:ext cx="4513084" cy="3629969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96C13ADA-54E8-4EA5-88A7-BDAA0C3027A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6570" y="3429000"/>
            <a:ext cx="4806366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1806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19</TotalTime>
  <Words>0</Words>
  <Application>Microsoft Office PowerPoint</Application>
  <PresentationFormat>Широкоэкранный</PresentationFormat>
  <Paragraphs>0</Paragraphs>
  <Slides>4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Century Gothic</vt:lpstr>
      <vt:lpstr>Wingdings 3</vt:lpstr>
      <vt:lpstr>Ион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</cp:revision>
  <dcterms:created xsi:type="dcterms:W3CDTF">2020-12-08T03:51:56Z</dcterms:created>
  <dcterms:modified xsi:type="dcterms:W3CDTF">2020-12-14T11:38:25Z</dcterms:modified>
</cp:coreProperties>
</file>