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1" d="100"/>
          <a:sy n="51" d="100"/>
        </p:scale>
        <p:origin x="147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058E20-8F8C-4E27-83DB-77CC7F7E8A89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DA18D8-2E47-4D6A-90D5-96ADE5D0AEAD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физическая готовность</a:t>
          </a:r>
          <a:endParaRPr lang="ru-RU" dirty="0"/>
        </a:p>
      </dgm:t>
    </dgm:pt>
    <dgm:pt modelId="{19B639AE-1EC4-41DB-BEF9-58D39F8DD051}" type="parTrans" cxnId="{7B3EBD43-788D-43C4-A5CC-BAAFFB768BDD}">
      <dgm:prSet/>
      <dgm:spPr/>
      <dgm:t>
        <a:bodyPr/>
        <a:lstStyle/>
        <a:p>
          <a:endParaRPr lang="ru-RU"/>
        </a:p>
      </dgm:t>
    </dgm:pt>
    <dgm:pt modelId="{5F8C90F0-2E1E-49EF-BCF7-D370058DF840}" type="sibTrans" cxnId="{7B3EBD43-788D-43C4-A5CC-BAAFFB768BDD}">
      <dgm:prSet/>
      <dgm:spPr/>
      <dgm:t>
        <a:bodyPr/>
        <a:lstStyle/>
        <a:p>
          <a:endParaRPr lang="ru-RU"/>
        </a:p>
      </dgm:t>
    </dgm:pt>
    <dgm:pt modelId="{A2B9B89C-2F6B-4D86-A823-6748B76E50A7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умственная готовность </a:t>
          </a:r>
          <a:endParaRPr lang="ru-RU" dirty="0"/>
        </a:p>
      </dgm:t>
    </dgm:pt>
    <dgm:pt modelId="{47EA52A4-43EE-4FFE-BC2E-08B53F736CD8}" type="parTrans" cxnId="{F0D5D6F2-F2EA-46F0-98E0-D50B0A1D7E38}">
      <dgm:prSet/>
      <dgm:spPr/>
      <dgm:t>
        <a:bodyPr/>
        <a:lstStyle/>
        <a:p>
          <a:endParaRPr lang="ru-RU"/>
        </a:p>
      </dgm:t>
    </dgm:pt>
    <dgm:pt modelId="{5D0E922C-B2BC-4570-93C6-90F4B1C6E8F8}" type="sibTrans" cxnId="{F0D5D6F2-F2EA-46F0-98E0-D50B0A1D7E38}">
      <dgm:prSet/>
      <dgm:spPr/>
      <dgm:t>
        <a:bodyPr/>
        <a:lstStyle/>
        <a:p>
          <a:endParaRPr lang="ru-RU"/>
        </a:p>
      </dgm:t>
    </dgm:pt>
    <dgm:pt modelId="{73F48228-F413-46BF-9260-45A2B4F14B88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smtClean="0"/>
            <a:t>речевая готовность</a:t>
          </a:r>
          <a:r>
            <a:rPr lang="ru-RU" smtClean="0"/>
            <a:t> </a:t>
          </a:r>
          <a:endParaRPr lang="ru-RU"/>
        </a:p>
      </dgm:t>
    </dgm:pt>
    <dgm:pt modelId="{B9B29B04-DB85-4A63-B1AD-4C7C50DB90BE}" type="parTrans" cxnId="{4D329755-A822-4C1F-A83E-22A443326484}">
      <dgm:prSet/>
      <dgm:spPr/>
      <dgm:t>
        <a:bodyPr/>
        <a:lstStyle/>
        <a:p>
          <a:endParaRPr lang="ru-RU"/>
        </a:p>
      </dgm:t>
    </dgm:pt>
    <dgm:pt modelId="{FDEBEFFD-0FE7-4B52-862A-6BBA655CDF07}" type="sibTrans" cxnId="{4D329755-A822-4C1F-A83E-22A443326484}">
      <dgm:prSet/>
      <dgm:spPr/>
      <dgm:t>
        <a:bodyPr/>
        <a:lstStyle/>
        <a:p>
          <a:endParaRPr lang="ru-RU"/>
        </a:p>
      </dgm:t>
    </dgm:pt>
    <dgm:pt modelId="{14216431-2245-4353-B80D-7C97B5021D15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мотивационная готовность </a:t>
          </a:r>
          <a:endParaRPr lang="ru-RU" dirty="0"/>
        </a:p>
      </dgm:t>
    </dgm:pt>
    <dgm:pt modelId="{AFC47B52-B8AF-4913-B964-D4D4566FE9BD}" type="parTrans" cxnId="{BB879FFB-CD18-40F4-B184-C4F8472D9BCA}">
      <dgm:prSet/>
      <dgm:spPr/>
      <dgm:t>
        <a:bodyPr/>
        <a:lstStyle/>
        <a:p>
          <a:endParaRPr lang="ru-RU"/>
        </a:p>
      </dgm:t>
    </dgm:pt>
    <dgm:pt modelId="{6BA65ED4-BB16-4AC0-8612-73CE457983E0}" type="sibTrans" cxnId="{BB879FFB-CD18-40F4-B184-C4F8472D9BCA}">
      <dgm:prSet/>
      <dgm:spPr/>
      <dgm:t>
        <a:bodyPr/>
        <a:lstStyle/>
        <a:p>
          <a:endParaRPr lang="ru-RU"/>
        </a:p>
      </dgm:t>
    </dgm:pt>
    <dgm:pt modelId="{28E67185-2A19-42A4-8A4E-DBFA2DAEB89F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эмоционально-волевая готовность</a:t>
          </a:r>
          <a:endParaRPr lang="ru-RU" dirty="0"/>
        </a:p>
      </dgm:t>
    </dgm:pt>
    <dgm:pt modelId="{7473904C-FEA3-4722-B982-50B2AC7C58C3}" type="parTrans" cxnId="{D6125E56-54CC-4B8A-858B-2C7B9008944E}">
      <dgm:prSet/>
      <dgm:spPr/>
      <dgm:t>
        <a:bodyPr/>
        <a:lstStyle/>
        <a:p>
          <a:endParaRPr lang="ru-RU"/>
        </a:p>
      </dgm:t>
    </dgm:pt>
    <dgm:pt modelId="{A9D9CA51-52A5-46A1-9DDF-31A6FAA26F36}" type="sibTrans" cxnId="{D6125E56-54CC-4B8A-858B-2C7B9008944E}">
      <dgm:prSet/>
      <dgm:spPr/>
      <dgm:t>
        <a:bodyPr/>
        <a:lstStyle/>
        <a:p>
          <a:endParaRPr lang="ru-RU"/>
        </a:p>
      </dgm:t>
    </dgm:pt>
    <dgm:pt modelId="{FCE2C92B-87D0-45CC-95D9-217817953279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/>
            <a:t>готовность к общению</a:t>
          </a:r>
          <a:r>
            <a:rPr lang="ru-RU" dirty="0" smtClean="0"/>
            <a:t> </a:t>
          </a:r>
          <a:endParaRPr lang="ru-RU" dirty="0"/>
        </a:p>
      </dgm:t>
    </dgm:pt>
    <dgm:pt modelId="{D8600932-DE22-4EC4-AC0C-AA4684B98B4D}" type="parTrans" cxnId="{8A1EA9B0-CA1E-4DFC-9B5A-B3562C125CEC}">
      <dgm:prSet/>
      <dgm:spPr/>
      <dgm:t>
        <a:bodyPr/>
        <a:lstStyle/>
        <a:p>
          <a:endParaRPr lang="ru-RU"/>
        </a:p>
      </dgm:t>
    </dgm:pt>
    <dgm:pt modelId="{CB819EE0-B4F5-4BFA-805B-3720ADBF3958}" type="sibTrans" cxnId="{8A1EA9B0-CA1E-4DFC-9B5A-B3562C125CEC}">
      <dgm:prSet/>
      <dgm:spPr/>
      <dgm:t>
        <a:bodyPr/>
        <a:lstStyle/>
        <a:p>
          <a:endParaRPr lang="ru-RU"/>
        </a:p>
      </dgm:t>
    </dgm:pt>
    <dgm:pt modelId="{BC1A9730-D646-47A0-B04B-F220E2B27518}" type="pres">
      <dgm:prSet presAssocID="{17058E20-8F8C-4E27-83DB-77CC7F7E8A89}" presName="cycle" presStyleCnt="0">
        <dgm:presLayoutVars>
          <dgm:dir/>
          <dgm:resizeHandles val="exact"/>
        </dgm:presLayoutVars>
      </dgm:prSet>
      <dgm:spPr/>
    </dgm:pt>
    <dgm:pt modelId="{334ED361-DBCB-4308-B666-39F3A1A32654}" type="pres">
      <dgm:prSet presAssocID="{B9DA18D8-2E47-4D6A-90D5-96ADE5D0AEAD}" presName="node" presStyleLbl="node1" presStyleIdx="0" presStyleCnt="6" custScaleX="152979" custScaleY="165462" custRadScaleRad="52720" custRadScaleInc="-28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8D904B-17E3-4594-970E-DD83237FED6E}" type="pres">
      <dgm:prSet presAssocID="{B9DA18D8-2E47-4D6A-90D5-96ADE5D0AEAD}" presName="spNode" presStyleCnt="0"/>
      <dgm:spPr/>
    </dgm:pt>
    <dgm:pt modelId="{05C83EE4-AAAA-47ED-878F-AB755EDDFB38}" type="pres">
      <dgm:prSet presAssocID="{5F8C90F0-2E1E-49EF-BCF7-D370058DF840}" presName="sibTrans" presStyleLbl="sibTrans1D1" presStyleIdx="0" presStyleCnt="6"/>
      <dgm:spPr/>
    </dgm:pt>
    <dgm:pt modelId="{ABBB805E-6566-48D3-A3BF-FC98A1BAA0BA}" type="pres">
      <dgm:prSet presAssocID="{73F48228-F413-46BF-9260-45A2B4F14B88}" presName="node" presStyleLbl="node1" presStyleIdx="1" presStyleCnt="6" custScaleX="146285" custScaleY="181323" custRadScaleRad="142350" custRadScaleInc="57516">
        <dgm:presLayoutVars>
          <dgm:bulletEnabled val="1"/>
        </dgm:presLayoutVars>
      </dgm:prSet>
      <dgm:spPr/>
    </dgm:pt>
    <dgm:pt modelId="{E858B8F8-8BAE-4D02-81E9-C9C3B903BD43}" type="pres">
      <dgm:prSet presAssocID="{73F48228-F413-46BF-9260-45A2B4F14B88}" presName="spNode" presStyleCnt="0"/>
      <dgm:spPr/>
    </dgm:pt>
    <dgm:pt modelId="{C1A2B304-7B22-4874-989F-BFC338EE64D8}" type="pres">
      <dgm:prSet presAssocID="{FDEBEFFD-0FE7-4B52-862A-6BBA655CDF07}" presName="sibTrans" presStyleLbl="sibTrans1D1" presStyleIdx="1" presStyleCnt="6"/>
      <dgm:spPr/>
    </dgm:pt>
    <dgm:pt modelId="{D570E317-6412-4745-91CB-EC4D9136316F}" type="pres">
      <dgm:prSet presAssocID="{28E67185-2A19-42A4-8A4E-DBFA2DAEB89F}" presName="node" presStyleLbl="node1" presStyleIdx="2" presStyleCnt="6" custScaleX="149587" custScaleY="163337" custRadScaleRad="152586" custRadScaleInc="-13544">
        <dgm:presLayoutVars>
          <dgm:bulletEnabled val="1"/>
        </dgm:presLayoutVars>
      </dgm:prSet>
      <dgm:spPr/>
    </dgm:pt>
    <dgm:pt modelId="{6452A723-2698-4575-8641-9E7F1D1D4BEC}" type="pres">
      <dgm:prSet presAssocID="{28E67185-2A19-42A4-8A4E-DBFA2DAEB89F}" presName="spNode" presStyleCnt="0"/>
      <dgm:spPr/>
    </dgm:pt>
    <dgm:pt modelId="{81FA0959-02BE-47C0-9B57-21000E7CD9E3}" type="pres">
      <dgm:prSet presAssocID="{A9D9CA51-52A5-46A1-9DDF-31A6FAA26F36}" presName="sibTrans" presStyleLbl="sibTrans1D1" presStyleIdx="2" presStyleCnt="6"/>
      <dgm:spPr/>
    </dgm:pt>
    <dgm:pt modelId="{A103F827-1FC0-4B94-A945-5F4EF3B33F39}" type="pres">
      <dgm:prSet presAssocID="{FCE2C92B-87D0-45CC-95D9-217817953279}" presName="node" presStyleLbl="node1" presStyleIdx="3" presStyleCnt="6" custScaleX="175624" custScaleY="157745" custRadScaleRad="82776" custRadScaleInc="-25155">
        <dgm:presLayoutVars>
          <dgm:bulletEnabled val="1"/>
        </dgm:presLayoutVars>
      </dgm:prSet>
      <dgm:spPr/>
    </dgm:pt>
    <dgm:pt modelId="{CD014511-21F4-43D6-8E1A-2E910C003F79}" type="pres">
      <dgm:prSet presAssocID="{FCE2C92B-87D0-45CC-95D9-217817953279}" presName="spNode" presStyleCnt="0"/>
      <dgm:spPr/>
    </dgm:pt>
    <dgm:pt modelId="{2FC87E7C-B283-4509-AB38-86007650F988}" type="pres">
      <dgm:prSet presAssocID="{CB819EE0-B4F5-4BFA-805B-3720ADBF3958}" presName="sibTrans" presStyleLbl="sibTrans1D1" presStyleIdx="3" presStyleCnt="6"/>
      <dgm:spPr/>
    </dgm:pt>
    <dgm:pt modelId="{11AA1A2C-F5A0-4644-9066-7CBBB1451964}" type="pres">
      <dgm:prSet presAssocID="{14216431-2245-4353-B80D-7C97B5021D15}" presName="node" presStyleLbl="node1" presStyleIdx="4" presStyleCnt="6" custScaleX="150465" custScaleY="174737" custRadScaleRad="135363" custRadScaleInc="-4113">
        <dgm:presLayoutVars>
          <dgm:bulletEnabled val="1"/>
        </dgm:presLayoutVars>
      </dgm:prSet>
      <dgm:spPr/>
    </dgm:pt>
    <dgm:pt modelId="{D1C7C76E-3DB9-4757-A8DF-FAFF3439FCEA}" type="pres">
      <dgm:prSet presAssocID="{14216431-2245-4353-B80D-7C97B5021D15}" presName="spNode" presStyleCnt="0"/>
      <dgm:spPr/>
    </dgm:pt>
    <dgm:pt modelId="{25BC419B-9114-4E66-A264-7134B22956B7}" type="pres">
      <dgm:prSet presAssocID="{6BA65ED4-BB16-4AC0-8612-73CE457983E0}" presName="sibTrans" presStyleLbl="sibTrans1D1" presStyleIdx="4" presStyleCnt="6"/>
      <dgm:spPr/>
    </dgm:pt>
    <dgm:pt modelId="{C7550DDE-C618-4586-A60D-D0479A63BB69}" type="pres">
      <dgm:prSet presAssocID="{A2B9B89C-2F6B-4D86-A823-6748B76E50A7}" presName="node" presStyleLbl="node1" presStyleIdx="5" presStyleCnt="6" custScaleX="136721" custScaleY="169923" custRadScaleRad="133182" custRadScaleInc="-88828">
        <dgm:presLayoutVars>
          <dgm:bulletEnabled val="1"/>
        </dgm:presLayoutVars>
      </dgm:prSet>
      <dgm:spPr/>
    </dgm:pt>
    <dgm:pt modelId="{F737A952-D90D-471C-A7DC-A61572F8A5E1}" type="pres">
      <dgm:prSet presAssocID="{A2B9B89C-2F6B-4D86-A823-6748B76E50A7}" presName="spNode" presStyleCnt="0"/>
      <dgm:spPr/>
    </dgm:pt>
    <dgm:pt modelId="{9E45AAAC-2EF3-44EC-8E5A-479AD09638DD}" type="pres">
      <dgm:prSet presAssocID="{5D0E922C-B2BC-4570-93C6-90F4B1C6E8F8}" presName="sibTrans" presStyleLbl="sibTrans1D1" presStyleIdx="5" presStyleCnt="6"/>
      <dgm:spPr/>
    </dgm:pt>
  </dgm:ptLst>
  <dgm:cxnLst>
    <dgm:cxn modelId="{F0D5D6F2-F2EA-46F0-98E0-D50B0A1D7E38}" srcId="{17058E20-8F8C-4E27-83DB-77CC7F7E8A89}" destId="{A2B9B89C-2F6B-4D86-A823-6748B76E50A7}" srcOrd="5" destOrd="0" parTransId="{47EA52A4-43EE-4FFE-BC2E-08B53F736CD8}" sibTransId="{5D0E922C-B2BC-4570-93C6-90F4B1C6E8F8}"/>
    <dgm:cxn modelId="{C99C8651-E39A-45FB-9C17-F08218B5A863}" type="presOf" srcId="{FCE2C92B-87D0-45CC-95D9-217817953279}" destId="{A103F827-1FC0-4B94-A945-5F4EF3B33F39}" srcOrd="0" destOrd="0" presId="urn:microsoft.com/office/officeart/2005/8/layout/cycle6"/>
    <dgm:cxn modelId="{428FE7A0-F4CB-46F4-8854-1A280112F98B}" type="presOf" srcId="{A2B9B89C-2F6B-4D86-A823-6748B76E50A7}" destId="{C7550DDE-C618-4586-A60D-D0479A63BB69}" srcOrd="0" destOrd="0" presId="urn:microsoft.com/office/officeart/2005/8/layout/cycle6"/>
    <dgm:cxn modelId="{F493DA2D-38D6-47D0-B252-F346437ECA1E}" type="presOf" srcId="{CB819EE0-B4F5-4BFA-805B-3720ADBF3958}" destId="{2FC87E7C-B283-4509-AB38-86007650F988}" srcOrd="0" destOrd="0" presId="urn:microsoft.com/office/officeart/2005/8/layout/cycle6"/>
    <dgm:cxn modelId="{02B37E7E-C91A-4C3B-BE96-44099B659893}" type="presOf" srcId="{A9D9CA51-52A5-46A1-9DDF-31A6FAA26F36}" destId="{81FA0959-02BE-47C0-9B57-21000E7CD9E3}" srcOrd="0" destOrd="0" presId="urn:microsoft.com/office/officeart/2005/8/layout/cycle6"/>
    <dgm:cxn modelId="{BB879FFB-CD18-40F4-B184-C4F8472D9BCA}" srcId="{17058E20-8F8C-4E27-83DB-77CC7F7E8A89}" destId="{14216431-2245-4353-B80D-7C97B5021D15}" srcOrd="4" destOrd="0" parTransId="{AFC47B52-B8AF-4913-B964-D4D4566FE9BD}" sibTransId="{6BA65ED4-BB16-4AC0-8612-73CE457983E0}"/>
    <dgm:cxn modelId="{134EDCEA-74A4-48D1-8E88-86602186AEBC}" type="presOf" srcId="{6BA65ED4-BB16-4AC0-8612-73CE457983E0}" destId="{25BC419B-9114-4E66-A264-7134B22956B7}" srcOrd="0" destOrd="0" presId="urn:microsoft.com/office/officeart/2005/8/layout/cycle6"/>
    <dgm:cxn modelId="{2F327E26-3335-4C1A-9C9C-9A3C1E38D0C6}" type="presOf" srcId="{5F8C90F0-2E1E-49EF-BCF7-D370058DF840}" destId="{05C83EE4-AAAA-47ED-878F-AB755EDDFB38}" srcOrd="0" destOrd="0" presId="urn:microsoft.com/office/officeart/2005/8/layout/cycle6"/>
    <dgm:cxn modelId="{2C975386-AD05-4B90-9D62-D43F2777AF00}" type="presOf" srcId="{17058E20-8F8C-4E27-83DB-77CC7F7E8A89}" destId="{BC1A9730-D646-47A0-B04B-F220E2B27518}" srcOrd="0" destOrd="0" presId="urn:microsoft.com/office/officeart/2005/8/layout/cycle6"/>
    <dgm:cxn modelId="{7B3EBD43-788D-43C4-A5CC-BAAFFB768BDD}" srcId="{17058E20-8F8C-4E27-83DB-77CC7F7E8A89}" destId="{B9DA18D8-2E47-4D6A-90D5-96ADE5D0AEAD}" srcOrd="0" destOrd="0" parTransId="{19B639AE-1EC4-41DB-BEF9-58D39F8DD051}" sibTransId="{5F8C90F0-2E1E-49EF-BCF7-D370058DF840}"/>
    <dgm:cxn modelId="{A0E57707-70AA-4C1F-8195-E257F6AD6076}" type="presOf" srcId="{B9DA18D8-2E47-4D6A-90D5-96ADE5D0AEAD}" destId="{334ED361-DBCB-4308-B666-39F3A1A32654}" srcOrd="0" destOrd="0" presId="urn:microsoft.com/office/officeart/2005/8/layout/cycle6"/>
    <dgm:cxn modelId="{4DF98C1A-E36A-4001-BABE-E0265E897B1B}" type="presOf" srcId="{FDEBEFFD-0FE7-4B52-862A-6BBA655CDF07}" destId="{C1A2B304-7B22-4874-989F-BFC338EE64D8}" srcOrd="0" destOrd="0" presId="urn:microsoft.com/office/officeart/2005/8/layout/cycle6"/>
    <dgm:cxn modelId="{C10E3487-AA55-424D-A93A-BD757C5D6E4F}" type="presOf" srcId="{73F48228-F413-46BF-9260-45A2B4F14B88}" destId="{ABBB805E-6566-48D3-A3BF-FC98A1BAA0BA}" srcOrd="0" destOrd="0" presId="urn:microsoft.com/office/officeart/2005/8/layout/cycle6"/>
    <dgm:cxn modelId="{4D329755-A822-4C1F-A83E-22A443326484}" srcId="{17058E20-8F8C-4E27-83DB-77CC7F7E8A89}" destId="{73F48228-F413-46BF-9260-45A2B4F14B88}" srcOrd="1" destOrd="0" parTransId="{B9B29B04-DB85-4A63-B1AD-4C7C50DB90BE}" sibTransId="{FDEBEFFD-0FE7-4B52-862A-6BBA655CDF07}"/>
    <dgm:cxn modelId="{D6125E56-54CC-4B8A-858B-2C7B9008944E}" srcId="{17058E20-8F8C-4E27-83DB-77CC7F7E8A89}" destId="{28E67185-2A19-42A4-8A4E-DBFA2DAEB89F}" srcOrd="2" destOrd="0" parTransId="{7473904C-FEA3-4722-B982-50B2AC7C58C3}" sibTransId="{A9D9CA51-52A5-46A1-9DDF-31A6FAA26F36}"/>
    <dgm:cxn modelId="{BEA9BD42-4850-4AAC-AA6E-D1FE36FB15C9}" type="presOf" srcId="{28E67185-2A19-42A4-8A4E-DBFA2DAEB89F}" destId="{D570E317-6412-4745-91CB-EC4D9136316F}" srcOrd="0" destOrd="0" presId="urn:microsoft.com/office/officeart/2005/8/layout/cycle6"/>
    <dgm:cxn modelId="{8A1EA9B0-CA1E-4DFC-9B5A-B3562C125CEC}" srcId="{17058E20-8F8C-4E27-83DB-77CC7F7E8A89}" destId="{FCE2C92B-87D0-45CC-95D9-217817953279}" srcOrd="3" destOrd="0" parTransId="{D8600932-DE22-4EC4-AC0C-AA4684B98B4D}" sibTransId="{CB819EE0-B4F5-4BFA-805B-3720ADBF3958}"/>
    <dgm:cxn modelId="{3672D898-0733-44F4-9656-106BD0630495}" type="presOf" srcId="{14216431-2245-4353-B80D-7C97B5021D15}" destId="{11AA1A2C-F5A0-4644-9066-7CBBB1451964}" srcOrd="0" destOrd="0" presId="urn:microsoft.com/office/officeart/2005/8/layout/cycle6"/>
    <dgm:cxn modelId="{48326AC6-10C9-48E8-BC08-12BF525C3C52}" type="presOf" srcId="{5D0E922C-B2BC-4570-93C6-90F4B1C6E8F8}" destId="{9E45AAAC-2EF3-44EC-8E5A-479AD09638DD}" srcOrd="0" destOrd="0" presId="urn:microsoft.com/office/officeart/2005/8/layout/cycle6"/>
    <dgm:cxn modelId="{19433D86-431C-4528-ABEB-735FF081B900}" type="presParOf" srcId="{BC1A9730-D646-47A0-B04B-F220E2B27518}" destId="{334ED361-DBCB-4308-B666-39F3A1A32654}" srcOrd="0" destOrd="0" presId="urn:microsoft.com/office/officeart/2005/8/layout/cycle6"/>
    <dgm:cxn modelId="{941130EF-9EF2-4BC7-99DC-89B05B57D1D8}" type="presParOf" srcId="{BC1A9730-D646-47A0-B04B-F220E2B27518}" destId="{1B8D904B-17E3-4594-970E-DD83237FED6E}" srcOrd="1" destOrd="0" presId="urn:microsoft.com/office/officeart/2005/8/layout/cycle6"/>
    <dgm:cxn modelId="{62FD79D8-7F4E-4A5B-9519-D248DB4105EF}" type="presParOf" srcId="{BC1A9730-D646-47A0-B04B-F220E2B27518}" destId="{05C83EE4-AAAA-47ED-878F-AB755EDDFB38}" srcOrd="2" destOrd="0" presId="urn:microsoft.com/office/officeart/2005/8/layout/cycle6"/>
    <dgm:cxn modelId="{9B246A24-7F0B-4815-8A4B-A1250EEA28FB}" type="presParOf" srcId="{BC1A9730-D646-47A0-B04B-F220E2B27518}" destId="{ABBB805E-6566-48D3-A3BF-FC98A1BAA0BA}" srcOrd="3" destOrd="0" presId="urn:microsoft.com/office/officeart/2005/8/layout/cycle6"/>
    <dgm:cxn modelId="{12FC7136-9652-4DFD-8237-226674FEF778}" type="presParOf" srcId="{BC1A9730-D646-47A0-B04B-F220E2B27518}" destId="{E858B8F8-8BAE-4D02-81E9-C9C3B903BD43}" srcOrd="4" destOrd="0" presId="urn:microsoft.com/office/officeart/2005/8/layout/cycle6"/>
    <dgm:cxn modelId="{31F137D9-3D14-42E5-A79B-C2F5578AEFB5}" type="presParOf" srcId="{BC1A9730-D646-47A0-B04B-F220E2B27518}" destId="{C1A2B304-7B22-4874-989F-BFC338EE64D8}" srcOrd="5" destOrd="0" presId="urn:microsoft.com/office/officeart/2005/8/layout/cycle6"/>
    <dgm:cxn modelId="{51E892D9-68FA-43EB-A393-568AEFB5ECC1}" type="presParOf" srcId="{BC1A9730-D646-47A0-B04B-F220E2B27518}" destId="{D570E317-6412-4745-91CB-EC4D9136316F}" srcOrd="6" destOrd="0" presId="urn:microsoft.com/office/officeart/2005/8/layout/cycle6"/>
    <dgm:cxn modelId="{444E2D92-50BD-4F24-9E3F-E28B06FD4D7D}" type="presParOf" srcId="{BC1A9730-D646-47A0-B04B-F220E2B27518}" destId="{6452A723-2698-4575-8641-9E7F1D1D4BEC}" srcOrd="7" destOrd="0" presId="urn:microsoft.com/office/officeart/2005/8/layout/cycle6"/>
    <dgm:cxn modelId="{6476D043-D67C-4196-AD70-BEC68963CF79}" type="presParOf" srcId="{BC1A9730-D646-47A0-B04B-F220E2B27518}" destId="{81FA0959-02BE-47C0-9B57-21000E7CD9E3}" srcOrd="8" destOrd="0" presId="urn:microsoft.com/office/officeart/2005/8/layout/cycle6"/>
    <dgm:cxn modelId="{956EFC84-9116-430F-83D5-E0D4660E373C}" type="presParOf" srcId="{BC1A9730-D646-47A0-B04B-F220E2B27518}" destId="{A103F827-1FC0-4B94-A945-5F4EF3B33F39}" srcOrd="9" destOrd="0" presId="urn:microsoft.com/office/officeart/2005/8/layout/cycle6"/>
    <dgm:cxn modelId="{CB034C2C-D472-4DA1-B566-E6DA715BF991}" type="presParOf" srcId="{BC1A9730-D646-47A0-B04B-F220E2B27518}" destId="{CD014511-21F4-43D6-8E1A-2E910C003F79}" srcOrd="10" destOrd="0" presId="urn:microsoft.com/office/officeart/2005/8/layout/cycle6"/>
    <dgm:cxn modelId="{D7CE31D3-E2C6-4DCC-A766-D64C30F01457}" type="presParOf" srcId="{BC1A9730-D646-47A0-B04B-F220E2B27518}" destId="{2FC87E7C-B283-4509-AB38-86007650F988}" srcOrd="11" destOrd="0" presId="urn:microsoft.com/office/officeart/2005/8/layout/cycle6"/>
    <dgm:cxn modelId="{0BC331B3-C3B7-4BAD-B1D6-56C532A8B94F}" type="presParOf" srcId="{BC1A9730-D646-47A0-B04B-F220E2B27518}" destId="{11AA1A2C-F5A0-4644-9066-7CBBB1451964}" srcOrd="12" destOrd="0" presId="urn:microsoft.com/office/officeart/2005/8/layout/cycle6"/>
    <dgm:cxn modelId="{CF557A75-B823-4192-A1CC-88117EB1D7CD}" type="presParOf" srcId="{BC1A9730-D646-47A0-B04B-F220E2B27518}" destId="{D1C7C76E-3DB9-4757-A8DF-FAFF3439FCEA}" srcOrd="13" destOrd="0" presId="urn:microsoft.com/office/officeart/2005/8/layout/cycle6"/>
    <dgm:cxn modelId="{D617977E-7834-41EA-B0E1-5D1A7F7C88BD}" type="presParOf" srcId="{BC1A9730-D646-47A0-B04B-F220E2B27518}" destId="{25BC419B-9114-4E66-A264-7134B22956B7}" srcOrd="14" destOrd="0" presId="urn:microsoft.com/office/officeart/2005/8/layout/cycle6"/>
    <dgm:cxn modelId="{2FA6E73B-3727-4E05-AFF6-9D79337F8C85}" type="presParOf" srcId="{BC1A9730-D646-47A0-B04B-F220E2B27518}" destId="{C7550DDE-C618-4586-A60D-D0479A63BB69}" srcOrd="15" destOrd="0" presId="urn:microsoft.com/office/officeart/2005/8/layout/cycle6"/>
    <dgm:cxn modelId="{A1E6F75D-65C1-484C-9839-3A2D08B94E70}" type="presParOf" srcId="{BC1A9730-D646-47A0-B04B-F220E2B27518}" destId="{F737A952-D90D-471C-A7DC-A61572F8A5E1}" srcOrd="16" destOrd="0" presId="urn:microsoft.com/office/officeart/2005/8/layout/cycle6"/>
    <dgm:cxn modelId="{8144DFB5-9C98-475F-A337-3F641D9C0BC6}" type="presParOf" srcId="{BC1A9730-D646-47A0-B04B-F220E2B27518}" destId="{9E45AAAC-2EF3-44EC-8E5A-479AD09638DD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4ED361-DBCB-4308-B666-39F3A1A32654}">
      <dsp:nvSpPr>
        <dsp:cNvPr id="0" name=""/>
        <dsp:cNvSpPr/>
      </dsp:nvSpPr>
      <dsp:spPr>
        <a:xfrm>
          <a:off x="3282622" y="791670"/>
          <a:ext cx="2288106" cy="1608629"/>
        </a:xfrm>
        <a:prstGeom prst="roundRect">
          <a:avLst/>
        </a:prstGeom>
        <a:solidFill>
          <a:schemeClr val="accent5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физическая готовность</a:t>
          </a:r>
          <a:endParaRPr lang="ru-RU" sz="2100" kern="1200" dirty="0"/>
        </a:p>
      </dsp:txBody>
      <dsp:txXfrm>
        <a:off x="3361149" y="870197"/>
        <a:ext cx="2131052" cy="1451575"/>
      </dsp:txXfrm>
    </dsp:sp>
    <dsp:sp modelId="{05C83EE4-AAAA-47ED-878F-AB755EDDFB38}">
      <dsp:nvSpPr>
        <dsp:cNvPr id="0" name=""/>
        <dsp:cNvSpPr/>
      </dsp:nvSpPr>
      <dsp:spPr>
        <a:xfrm>
          <a:off x="5355179" y="835036"/>
          <a:ext cx="4580607" cy="4580607"/>
        </a:xfrm>
        <a:custGeom>
          <a:avLst/>
          <a:gdLst/>
          <a:ahLst/>
          <a:cxnLst/>
          <a:rect l="0" t="0" r="0" b="0"/>
          <a:pathLst>
            <a:path>
              <a:moveTo>
                <a:pt x="224345" y="1301715"/>
              </a:moveTo>
              <a:arcTo wR="2290303" hR="2290303" stAng="12334303" swAng="3140581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BB805E-6566-48D3-A3BF-FC98A1BAA0BA}">
      <dsp:nvSpPr>
        <dsp:cNvPr id="0" name=""/>
        <dsp:cNvSpPr/>
      </dsp:nvSpPr>
      <dsp:spPr>
        <a:xfrm>
          <a:off x="6545914" y="881579"/>
          <a:ext cx="2187983" cy="1762830"/>
        </a:xfrm>
        <a:prstGeom prst="roundRect">
          <a:avLst/>
        </a:prstGeom>
        <a:solidFill>
          <a:schemeClr val="accent5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/>
            <a:t>речевая готовность</a:t>
          </a:r>
          <a:r>
            <a:rPr lang="ru-RU" sz="2100" kern="1200" smtClean="0"/>
            <a:t> </a:t>
          </a:r>
          <a:endParaRPr lang="ru-RU" sz="2100" kern="1200"/>
        </a:p>
      </dsp:txBody>
      <dsp:txXfrm>
        <a:off x="6631968" y="967633"/>
        <a:ext cx="2015875" cy="1590722"/>
      </dsp:txXfrm>
    </dsp:sp>
    <dsp:sp modelId="{C1A2B304-7B22-4874-989F-BFC338EE64D8}">
      <dsp:nvSpPr>
        <dsp:cNvPr id="0" name=""/>
        <dsp:cNvSpPr/>
      </dsp:nvSpPr>
      <dsp:spPr>
        <a:xfrm>
          <a:off x="3372342" y="1164618"/>
          <a:ext cx="4580607" cy="4580607"/>
        </a:xfrm>
        <a:custGeom>
          <a:avLst/>
          <a:gdLst/>
          <a:ahLst/>
          <a:cxnLst/>
          <a:rect l="0" t="0" r="0" b="0"/>
          <a:pathLst>
            <a:path>
              <a:moveTo>
                <a:pt x="4435816" y="1488889"/>
              </a:moveTo>
              <a:arcTo wR="2290303" hR="2290303" stAng="20371068" swAng="1440805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70E317-6412-4745-91CB-EC4D9136316F}">
      <dsp:nvSpPr>
        <dsp:cNvPr id="0" name=""/>
        <dsp:cNvSpPr/>
      </dsp:nvSpPr>
      <dsp:spPr>
        <a:xfrm>
          <a:off x="6535074" y="3605687"/>
          <a:ext cx="2237371" cy="1587969"/>
        </a:xfrm>
        <a:prstGeom prst="roundRect">
          <a:avLst/>
        </a:prstGeom>
        <a:solidFill>
          <a:schemeClr val="accent5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эмоционально-волевая готовность</a:t>
          </a:r>
          <a:endParaRPr lang="ru-RU" sz="2100" kern="1200" dirty="0"/>
        </a:p>
      </dsp:txBody>
      <dsp:txXfrm>
        <a:off x="6612592" y="3683205"/>
        <a:ext cx="2082335" cy="1432933"/>
      </dsp:txXfrm>
    </dsp:sp>
    <dsp:sp modelId="{81FA0959-02BE-47C0-9B57-21000E7CD9E3}">
      <dsp:nvSpPr>
        <dsp:cNvPr id="0" name=""/>
        <dsp:cNvSpPr/>
      </dsp:nvSpPr>
      <dsp:spPr>
        <a:xfrm>
          <a:off x="5879960" y="882874"/>
          <a:ext cx="4580607" cy="4580607"/>
        </a:xfrm>
        <a:custGeom>
          <a:avLst/>
          <a:gdLst/>
          <a:ahLst/>
          <a:cxnLst/>
          <a:rect l="0" t="0" r="0" b="0"/>
          <a:pathLst>
            <a:path>
              <a:moveTo>
                <a:pt x="1197611" y="4303141"/>
              </a:moveTo>
              <a:arcTo wR="2290303" hR="2290303" stAng="7109751" swAng="2424380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03F827-1FC0-4B94-A945-5F4EF3B33F39}">
      <dsp:nvSpPr>
        <dsp:cNvPr id="0" name=""/>
        <dsp:cNvSpPr/>
      </dsp:nvSpPr>
      <dsp:spPr>
        <a:xfrm>
          <a:off x="3400929" y="3919030"/>
          <a:ext cx="2626807" cy="1533604"/>
        </a:xfrm>
        <a:prstGeom prst="roundRect">
          <a:avLst/>
        </a:prstGeom>
        <a:solidFill>
          <a:schemeClr val="accent5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готовность к общению</a:t>
          </a:r>
          <a:r>
            <a:rPr lang="ru-RU" sz="2100" kern="1200" dirty="0" smtClean="0"/>
            <a:t> </a:t>
          </a:r>
          <a:endParaRPr lang="ru-RU" sz="2100" kern="1200" dirty="0"/>
        </a:p>
      </dsp:txBody>
      <dsp:txXfrm>
        <a:off x="3475793" y="3993894"/>
        <a:ext cx="2477079" cy="1383876"/>
      </dsp:txXfrm>
    </dsp:sp>
    <dsp:sp modelId="{2FC87E7C-B283-4509-AB38-86007650F988}">
      <dsp:nvSpPr>
        <dsp:cNvPr id="0" name=""/>
        <dsp:cNvSpPr/>
      </dsp:nvSpPr>
      <dsp:spPr>
        <a:xfrm>
          <a:off x="-976033" y="1072264"/>
          <a:ext cx="4580607" cy="4580607"/>
        </a:xfrm>
        <a:custGeom>
          <a:avLst/>
          <a:gdLst/>
          <a:ahLst/>
          <a:cxnLst/>
          <a:rect l="0" t="0" r="0" b="0"/>
          <a:pathLst>
            <a:path>
              <a:moveTo>
                <a:pt x="4371965" y="3245381"/>
              </a:moveTo>
              <a:arcTo wR="2290303" hR="2290303" stAng="1478755" swAng="1794113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AA1A2C-F5A0-4644-9066-7CBBB1451964}">
      <dsp:nvSpPr>
        <dsp:cNvPr id="0" name=""/>
        <dsp:cNvSpPr/>
      </dsp:nvSpPr>
      <dsp:spPr>
        <a:xfrm>
          <a:off x="760485" y="3536411"/>
          <a:ext cx="2250504" cy="1698801"/>
        </a:xfrm>
        <a:prstGeom prst="roundRect">
          <a:avLst/>
        </a:prstGeom>
        <a:solidFill>
          <a:schemeClr val="accent5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мотивационная готовность </a:t>
          </a:r>
          <a:endParaRPr lang="ru-RU" sz="2100" kern="1200" dirty="0"/>
        </a:p>
      </dsp:txBody>
      <dsp:txXfrm>
        <a:off x="843414" y="3619340"/>
        <a:ext cx="2084646" cy="1532943"/>
      </dsp:txXfrm>
    </dsp:sp>
    <dsp:sp modelId="{25BC419B-9114-4E66-A264-7134B22956B7}">
      <dsp:nvSpPr>
        <dsp:cNvPr id="0" name=""/>
        <dsp:cNvSpPr/>
      </dsp:nvSpPr>
      <dsp:spPr>
        <a:xfrm>
          <a:off x="1498738" y="827896"/>
          <a:ext cx="4580607" cy="4580607"/>
        </a:xfrm>
        <a:custGeom>
          <a:avLst/>
          <a:gdLst/>
          <a:ahLst/>
          <a:cxnLst/>
          <a:rect l="0" t="0" r="0" b="0"/>
          <a:pathLst>
            <a:path>
              <a:moveTo>
                <a:pt x="37489" y="2703002"/>
              </a:moveTo>
              <a:arcTo wR="2290303" hR="2290303" stAng="10177136" swAng="826638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550DDE-C618-4586-A60D-D0479A63BB69}">
      <dsp:nvSpPr>
        <dsp:cNvPr id="0" name=""/>
        <dsp:cNvSpPr/>
      </dsp:nvSpPr>
      <dsp:spPr>
        <a:xfrm>
          <a:off x="544614" y="1324926"/>
          <a:ext cx="2044935" cy="1651999"/>
        </a:xfrm>
        <a:prstGeom prst="roundRect">
          <a:avLst/>
        </a:prstGeom>
        <a:solidFill>
          <a:schemeClr val="accent5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умственная готовность </a:t>
          </a:r>
          <a:endParaRPr lang="ru-RU" sz="2100" kern="1200" dirty="0"/>
        </a:p>
      </dsp:txBody>
      <dsp:txXfrm>
        <a:off x="625258" y="1405570"/>
        <a:ext cx="1883647" cy="1490711"/>
      </dsp:txXfrm>
    </dsp:sp>
    <dsp:sp modelId="{9E45AAAC-2EF3-44EC-8E5A-479AD09638DD}">
      <dsp:nvSpPr>
        <dsp:cNvPr id="0" name=""/>
        <dsp:cNvSpPr/>
      </dsp:nvSpPr>
      <dsp:spPr>
        <a:xfrm>
          <a:off x="-849632" y="1283036"/>
          <a:ext cx="4580607" cy="4580607"/>
        </a:xfrm>
        <a:custGeom>
          <a:avLst/>
          <a:gdLst/>
          <a:ahLst/>
          <a:cxnLst/>
          <a:rect l="0" t="0" r="0" b="0"/>
          <a:pathLst>
            <a:path>
              <a:moveTo>
                <a:pt x="2744690" y="45526"/>
              </a:moveTo>
              <a:arcTo wR="2290303" hR="2290303" stAng="16886590" swAng="2836789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437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69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6731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58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136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585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7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99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942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741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40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68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331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531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25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021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AD3FB-480B-42C6-8B93-F745D1215F9A}" type="datetimeFigureOut">
              <a:rPr lang="ru-RU" smtClean="0"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C8E1F1-BD5A-4681-B3CB-A808D2208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51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8698" y="1209838"/>
            <a:ext cx="7766936" cy="1646302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«На пороге школы…»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49" y="0"/>
            <a:ext cx="2047875" cy="2047875"/>
          </a:xfrm>
          <a:prstGeom prst="rect">
            <a:avLst/>
          </a:prstGeom>
        </p:spPr>
      </p:pic>
      <p:pic>
        <p:nvPicPr>
          <p:cNvPr id="1026" name="Picture 2" descr="Картинки по запросу на пороге школы картин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458" y="2856140"/>
            <a:ext cx="5419617" cy="344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937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654" y="1022061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когда ставят номера,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за всю школу отмечают кому «кол», кому «два»,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учительница ставит в тетради 1,2,3,4,5,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детям ставят то, что они заслужили,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если сделал хорошо, тебе – 5, если сделал плохо, тебе – 2.</a:t>
            </a:r>
          </a:p>
          <a:p>
            <a:pPr marL="0" indent="0">
              <a:buNone/>
            </a:pP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031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654" y="1022061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где достают тетради, учебники, ручки,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тетрадь, в которой нужно писать прописные буквы,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там пишут разные мероприятия и рассказывают рассказы,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тетрадка, где все уже написано,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где пишут уроки, что задает учитель, записывают оценки.</a:t>
            </a:r>
          </a:p>
          <a:p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82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654" y="1022061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когда можно получить машину и права за хорошую учебу,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вообще дома сидишь,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школа не работает и люди отдыхают,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дети не ходят в школу и уезжают отдыхать.</a:t>
            </a:r>
          </a:p>
          <a:p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350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6384" y="2160589"/>
            <a:ext cx="9266766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Спасибо за вн</a:t>
            </a:r>
            <a:r>
              <a:rPr lang="ru-RU" sz="6600" b="1" dirty="0">
                <a:solidFill>
                  <a:srgbClr val="FF0000"/>
                </a:solidFill>
              </a:rPr>
              <a:t>и</a:t>
            </a:r>
            <a:r>
              <a:rPr lang="ru-RU" sz="6600" b="1" dirty="0" smtClean="0">
                <a:solidFill>
                  <a:srgbClr val="FF0000"/>
                </a:solidFill>
              </a:rPr>
              <a:t>мание!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20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345" y="1077480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b="1" dirty="0">
                <a:solidFill>
                  <a:srgbClr val="FF0000"/>
                </a:solidFill>
              </a:rPr>
              <a:t>Быть готовым к школе уже сегодня – не значит уметь читать, писать и считать. Быть готовым к школе – </a:t>
            </a:r>
            <a:r>
              <a:rPr lang="ru-RU" sz="4800" b="1" dirty="0" smtClean="0">
                <a:solidFill>
                  <a:srgbClr val="FF0000"/>
                </a:solidFill>
              </a:rPr>
              <a:t>значит </a:t>
            </a:r>
            <a:r>
              <a:rPr lang="ru-RU" sz="4800" b="1" dirty="0">
                <a:solidFill>
                  <a:srgbClr val="FF0000"/>
                </a:solidFill>
              </a:rPr>
              <a:t>быть готовым всему этому научиться</a:t>
            </a:r>
            <a:r>
              <a:rPr lang="ru-RU" sz="4800" b="1" dirty="0" smtClean="0">
                <a:solidFill>
                  <a:srgbClr val="FF0000"/>
                </a:solidFill>
              </a:rPr>
              <a:t>.</a:t>
            </a:r>
          </a:p>
          <a:p>
            <a:pPr marL="0" indent="0" algn="r">
              <a:buNone/>
            </a:pPr>
            <a:r>
              <a:rPr lang="ru-RU" sz="4800" dirty="0" smtClean="0"/>
              <a:t> </a:t>
            </a:r>
            <a:r>
              <a:rPr lang="ru-RU" sz="4800" dirty="0">
                <a:solidFill>
                  <a:srgbClr val="0070C0"/>
                </a:solidFill>
              </a:rPr>
              <a:t>Л. А. </a:t>
            </a:r>
            <a:r>
              <a:rPr lang="ru-RU" sz="4800" dirty="0" err="1">
                <a:solidFill>
                  <a:srgbClr val="0070C0"/>
                </a:solidFill>
              </a:rPr>
              <a:t>Венгер</a:t>
            </a:r>
            <a:r>
              <a:rPr lang="ru-RU" sz="4800" dirty="0">
                <a:solidFill>
                  <a:srgbClr val="0070C0"/>
                </a:solidFill>
              </a:rPr>
              <a:t>, А. Л. </a:t>
            </a:r>
            <a:r>
              <a:rPr lang="ru-RU" sz="4800" dirty="0" err="1">
                <a:solidFill>
                  <a:srgbClr val="0070C0"/>
                </a:solidFill>
              </a:rPr>
              <a:t>Венгер</a:t>
            </a:r>
            <a:endParaRPr lang="ru-RU" sz="4800" dirty="0">
              <a:solidFill>
                <a:srgbClr val="0070C0"/>
              </a:solidFill>
            </a:endParaRPr>
          </a:p>
          <a:p>
            <a:pPr algn="just"/>
            <a:endParaRPr lang="ru-RU" sz="4800" dirty="0">
              <a:solidFill>
                <a:srgbClr val="0070C0"/>
              </a:solidFill>
            </a:endParaRPr>
          </a:p>
          <a:p>
            <a:pPr algn="just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30101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345" y="1077480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b="1" dirty="0">
                <a:solidFill>
                  <a:srgbClr val="FF0000"/>
                </a:solidFill>
              </a:rPr>
              <a:t>К</a:t>
            </a:r>
            <a:r>
              <a:rPr lang="ru-RU" sz="4800" b="1" dirty="0" smtClean="0">
                <a:solidFill>
                  <a:srgbClr val="FF0000"/>
                </a:solidFill>
              </a:rPr>
              <a:t>акими бы прекрасными не были наши дошкольные учреждения, самыми главными мастерами, формирующими разум и мысли малышей, являются мать и отец. </a:t>
            </a:r>
          </a:p>
          <a:p>
            <a:pPr marL="0" indent="0" algn="r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В.А. Сухомлинский</a:t>
            </a:r>
          </a:p>
          <a:p>
            <a:pPr marL="0" indent="0" algn="just">
              <a:buNone/>
            </a:pPr>
            <a:endParaRPr lang="ru-RU" sz="4800" dirty="0" smtClean="0">
              <a:solidFill>
                <a:srgbClr val="0070C0"/>
              </a:solidFill>
            </a:endParaRPr>
          </a:p>
          <a:p>
            <a:pPr algn="just"/>
            <a:endParaRPr lang="ru-RU" sz="4800" dirty="0">
              <a:solidFill>
                <a:srgbClr val="0070C0"/>
              </a:solidFill>
            </a:endParaRPr>
          </a:p>
          <a:p>
            <a:pPr algn="just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50905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«Готовность к школе»</a:t>
            </a:r>
            <a:endParaRPr lang="ru-RU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2591344"/>
              </p:ext>
            </p:extLst>
          </p:nvPr>
        </p:nvGraphicFramePr>
        <p:xfrm>
          <a:off x="677334" y="706583"/>
          <a:ext cx="9089592" cy="5557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797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345" y="1077480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b="1" dirty="0">
                <a:solidFill>
                  <a:srgbClr val="FF0000"/>
                </a:solidFill>
              </a:rPr>
              <a:t>Р</a:t>
            </a:r>
            <a:r>
              <a:rPr lang="ru-RU" sz="4800" b="1" dirty="0" smtClean="0">
                <a:solidFill>
                  <a:srgbClr val="FF0000"/>
                </a:solidFill>
              </a:rPr>
              <a:t>ечь – это не дар свыше, это результат большого труда родителей, а также труда самого ребенка. </a:t>
            </a:r>
          </a:p>
          <a:p>
            <a:pPr marL="0" indent="0" algn="r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М. М. Кольцова</a:t>
            </a:r>
          </a:p>
          <a:p>
            <a:pPr marL="0" indent="0" algn="just">
              <a:buNone/>
            </a:pPr>
            <a:endParaRPr lang="ru-RU" sz="4800" dirty="0" smtClean="0">
              <a:solidFill>
                <a:srgbClr val="0070C0"/>
              </a:solidFill>
            </a:endParaRPr>
          </a:p>
          <a:p>
            <a:pPr algn="just"/>
            <a:endParaRPr lang="ru-RU" sz="4800" dirty="0">
              <a:solidFill>
                <a:srgbClr val="0070C0"/>
              </a:solidFill>
            </a:endParaRPr>
          </a:p>
          <a:p>
            <a:pPr algn="just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31659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654" y="1022061"/>
            <a:ext cx="10515600" cy="4351338"/>
          </a:xfrm>
        </p:spPr>
        <p:txBody>
          <a:bodyPr>
            <a:normAutofit/>
          </a:bodyPr>
          <a:lstStyle/>
          <a:p>
            <a:pPr lvl="0"/>
            <a:r>
              <a:rPr lang="ru-RU" sz="5400" b="1" dirty="0">
                <a:solidFill>
                  <a:srgbClr val="0070C0"/>
                </a:solidFill>
              </a:rPr>
              <a:t>хорошо, но бывает </a:t>
            </a:r>
            <a:r>
              <a:rPr lang="ru-RU" sz="5400" b="1" dirty="0" smtClean="0">
                <a:solidFill>
                  <a:srgbClr val="0070C0"/>
                </a:solidFill>
              </a:rPr>
              <a:t>плохо,</a:t>
            </a:r>
            <a:endParaRPr lang="ru-RU" sz="5400" b="1" dirty="0">
              <a:solidFill>
                <a:srgbClr val="0070C0"/>
              </a:solidFill>
            </a:endParaRPr>
          </a:p>
          <a:p>
            <a:pPr lvl="0"/>
            <a:r>
              <a:rPr lang="ru-RU" sz="5400" b="1" dirty="0">
                <a:solidFill>
                  <a:srgbClr val="0070C0"/>
                </a:solidFill>
              </a:rPr>
              <a:t>ласково, вежливо,</a:t>
            </a:r>
          </a:p>
          <a:p>
            <a:pPr lvl="0"/>
            <a:r>
              <a:rPr lang="ru-RU" sz="5400" b="1" dirty="0">
                <a:solidFill>
                  <a:srgbClr val="0070C0"/>
                </a:solidFill>
              </a:rPr>
              <a:t>на «вы» и по имени </a:t>
            </a:r>
            <a:r>
              <a:rPr lang="ru-RU" sz="5400" b="1" dirty="0" smtClean="0">
                <a:solidFill>
                  <a:srgbClr val="0070C0"/>
                </a:solidFill>
              </a:rPr>
              <a:t>отчеству.</a:t>
            </a:r>
            <a:endParaRPr lang="ru-RU" sz="5400" b="1" dirty="0">
              <a:solidFill>
                <a:srgbClr val="0070C0"/>
              </a:solidFill>
            </a:endParaRPr>
          </a:p>
          <a:p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645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654" y="1022061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сделать что-то хорошее,</a:t>
            </a:r>
          </a:p>
          <a:p>
            <a:pPr marL="0" lv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подтолкнуть соседа,</a:t>
            </a:r>
          </a:p>
          <a:p>
            <a:pPr marL="0" lv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спросить тихо, а не кричать с места,</a:t>
            </a:r>
          </a:p>
          <a:p>
            <a:pPr marL="0" lv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поднять руку и быть умным учеником.</a:t>
            </a:r>
          </a:p>
          <a:p>
            <a:pPr marL="0" indent="0">
              <a:buNone/>
            </a:pPr>
            <a:endParaRPr lang="ru-RU" sz="5400" b="1" dirty="0">
              <a:solidFill>
                <a:srgbClr val="0070C0"/>
              </a:solidFill>
            </a:endParaRPr>
          </a:p>
          <a:p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529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654" y="1022061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когда делаешь в школе и задают домой,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где учатся сколько считать, сколько равняется, «плюс», «минус».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дети занимаются что им учительница говорит,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там, где учитель тебя учит.</a:t>
            </a:r>
          </a:p>
          <a:p>
            <a:pPr marL="0" indent="0">
              <a:buNone/>
            </a:pP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8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654" y="1022061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переменять урок,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чтобы есть и отдыхать от урока,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•	приготовиться к следующему уроку, сходить в туалет и размяться.</a:t>
            </a:r>
          </a:p>
          <a:p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2211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</TotalTime>
  <Words>143</Words>
  <Application>Microsoft Office PowerPoint</Application>
  <PresentationFormat>Широкоэкранный</PresentationFormat>
  <Paragraphs>45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Аспект</vt:lpstr>
      <vt:lpstr>«На пороге школы…»</vt:lpstr>
      <vt:lpstr>Презентация PowerPoint</vt:lpstr>
      <vt:lpstr>Презентация PowerPoint</vt:lpstr>
      <vt:lpstr>«Готовность к школе»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 пороге школы…»</dc:title>
  <dc:creator>Пользователь</dc:creator>
  <cp:lastModifiedBy>Пользователь</cp:lastModifiedBy>
  <cp:revision>4</cp:revision>
  <dcterms:created xsi:type="dcterms:W3CDTF">2020-01-24T10:54:42Z</dcterms:created>
  <dcterms:modified xsi:type="dcterms:W3CDTF">2020-01-24T11:31:54Z</dcterms:modified>
</cp:coreProperties>
</file>