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1" r:id="rId2"/>
    <p:sldId id="282" r:id="rId3"/>
    <p:sldId id="264" r:id="rId4"/>
    <p:sldId id="265" r:id="rId5"/>
    <p:sldId id="267" r:id="rId6"/>
    <p:sldId id="266" r:id="rId7"/>
    <p:sldId id="268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B4C67-AA05-48E2-8D3C-6043A6C340B9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BC237-35B6-4700-B919-D4255E7557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93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992888" cy="45365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000" b="1" dirty="0" err="1" smtClean="0">
                <a:latin typeface="Comic Sans MS" panose="030F0702030302020204" pitchFamily="66" charset="0"/>
              </a:rPr>
              <a:t>Фотоотчет</a:t>
            </a:r>
            <a:r>
              <a:rPr lang="ru-RU" sz="4000" b="1" dirty="0" smtClean="0">
                <a:latin typeface="Comic Sans MS" panose="030F0702030302020204" pitchFamily="66" charset="0"/>
              </a:rPr>
              <a:t> интерактивного путешествия </a:t>
            </a:r>
          </a:p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по национальности азербайджанцы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/>
            <a:r>
              <a:rPr lang="ru-RU" sz="1600" dirty="0" smtClean="0"/>
              <a:t>.</a:t>
            </a:r>
            <a:endParaRPr lang="ru-RU" sz="1600" dirty="0" smtClean="0"/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175351" cy="872774"/>
          </a:xfrm>
        </p:spPr>
        <p:txBody>
          <a:bodyPr/>
          <a:lstStyle/>
          <a:p>
            <a:pPr marL="0" lvl="0" indent="0" algn="ctr" fontAlgn="base">
              <a:spcAft>
                <a:spcPct val="0"/>
              </a:spcAft>
              <a:buNone/>
            </a:pP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фото интер\IMG_11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0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3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фото интер\IMG_11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7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3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фото интер\IMG_11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63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фото интер\IMG_11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67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фото интер\IMG_11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004049" cy="684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фото интер\IMG_11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26060"/>
            <a:ext cx="4127222" cy="682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0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фото интер\IMG_11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"/>
            <a:ext cx="4427984" cy="684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фото интер\IMG_11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62"/>
            <a:ext cx="4716016" cy="684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7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856984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рамках реализации проекта «Мы как дольки апельсина,  все дружны и неделимы» было проведено «Интерактивное путешествие по национальности азербайджанцы».  Участники мероприятия были  одеты в национальные костюмы. Для ребят были подготовлены  увлекательные игры: «Давайте порадуемся», «Мы с тобой одна семья», азербайджанская народная игра «Дай платок»; кукольный спектакль по азербайджанской сказке «Тук - тук </a:t>
            </a:r>
            <a:r>
              <a:rPr lang="ru-RU" sz="24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ханум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».  Дети узнали,  что у национальности азербайджанцы  неповторимая культура, история, традиции и, конечно же, 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язык.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Подводя итог, я убедилась, что  все очень дружные, добрые, внимательные ребята и всегда смогут прийти на помощь друг другу: </a:t>
            </a:r>
            <a:endParaRPr lang="ru-RU" sz="24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Мы как дольки апельсина</a:t>
            </a:r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все дружны и неделимы!»</a:t>
            </a:r>
            <a:endParaRPr lang="ru-RU" sz="3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10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 интер\IMG_11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то интер\IMG_1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" y="18446"/>
            <a:ext cx="9135649" cy="685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то интер\IMG_11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8" y="19657"/>
            <a:ext cx="9116462" cy="683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79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то интер\IMG_11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7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ото интер\IMG_11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" y="0"/>
            <a:ext cx="9139378" cy="685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9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то интер\IMG_11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фото интер\IMG_11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85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то интер\IMG_11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" y="0"/>
            <a:ext cx="9029451" cy="677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4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447</TotalTime>
  <Words>131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Winter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24</cp:revision>
  <dcterms:created xsi:type="dcterms:W3CDTF">2018-02-11T14:57:16Z</dcterms:created>
  <dcterms:modified xsi:type="dcterms:W3CDTF">2021-02-24T06:05:23Z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1597486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