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69" r:id="rId5"/>
    <p:sldId id="265" r:id="rId6"/>
    <p:sldId id="263" r:id="rId7"/>
    <p:sldId id="266" r:id="rId8"/>
    <p:sldId id="264" r:id="rId9"/>
    <p:sldId id="262" r:id="rId10"/>
    <p:sldId id="267" r:id="rId11"/>
    <p:sldId id="261" r:id="rId12"/>
    <p:sldId id="25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912" autoAdjust="0"/>
    <p:restoredTop sz="94660"/>
  </p:normalViewPr>
  <p:slideViewPr>
    <p:cSldViewPr>
      <p:cViewPr varScale="1">
        <p:scale>
          <a:sx n="72" d="100"/>
          <a:sy n="72" d="100"/>
        </p:scale>
        <p:origin x="-10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&#1040;&#1076;&#1084;&#1080;&#1085;&#1080;&#1089;&#1090;&#1088;&#1072;&#1090;&#1086;&#1088;2\Desktop\&#1041;&#1072;&#1088;&#1084;&#1072;&#1185;&#1090;&#1072;&#1088;%20&#1171;&#1241;&#1080;&#1083;&#1241;&#1211;&#1077;%20-%20&#1057;&#1077;&#1084;&#1100;&#1103;%20&#1087;&#1072;&#1083;&#1100;&#1095;&#1080;&#1082;&#1086;&#1074;%20&#1085;&#1072;%20&#1041;&#1072;&#1096;&#1082;&#1080;&#1088;&#1089;&#1082;&#1086;&#1084;%20-%20&#1041;&#1072;&#1096;&#1082;&#1080;&#1088;&#1089;&#1082;&#1080;&#1077;%20&#1044;&#1077;&#1090;&#1089;&#1082;&#1080;&#1077;%20&#1055;&#1077;&#1089;&#1085;&#1080;%20-%20&#1041;&#1072;&#1083;&#1072;&#1083;&#1072;&#1088;%20&#1049;&#1099;&#1088;&#1079;&#1072;&#1088;&#1099;.mp4" TargetMode="Externa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42918"/>
            <a:ext cx="9144000" cy="4929221"/>
          </a:xfrm>
        </p:spPr>
        <p:txBody>
          <a:bodyPr>
            <a:noAutofit/>
          </a:bodyPr>
          <a:lstStyle/>
          <a:p>
            <a:pPr algn="l"/>
            <a:r>
              <a:rPr lang="ba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Әсәй миңә – ҡояш кеүек,</a:t>
            </a:r>
            <a:br>
              <a:rPr lang="ba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ba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Атайым – сикһеҙ Йыһан.</a:t>
            </a:r>
            <a:br>
              <a:rPr lang="ba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ba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Дүртеһе лә үҙҙәрендә</a:t>
            </a:r>
            <a:br>
              <a:rPr lang="ba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ba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Бөтмәҫ нур һәм наҙ йыйған.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6858000"/>
          </a:xfrm>
        </p:spPr>
        <p:txBody>
          <a:bodyPr>
            <a:normAutofit fontScale="90000"/>
          </a:bodyPr>
          <a:lstStyle/>
          <a:p>
            <a:r>
              <a:rPr lang="ba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Мин атай әсәйемә </a:t>
            </a:r>
            <a:r>
              <a:rPr lang="ba-RU" sz="6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ярҙам итәм (һүрәт).</a:t>
            </a:r>
            <a:r>
              <a:rPr lang="ba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ba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ba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2.Картина буйынса 3 һөйләм төҙөргә.</a:t>
            </a:r>
            <a:br>
              <a:rPr lang="ba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ba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 Картина буйынса инша яҙырға.</a:t>
            </a:r>
            <a:endParaRPr lang="ru-RU" sz="6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5184575"/>
          </a:xfrm>
        </p:spPr>
        <p:txBody>
          <a:bodyPr>
            <a:normAutofit/>
          </a:bodyPr>
          <a:lstStyle/>
          <a:p>
            <a:pPr algn="l"/>
            <a:r>
              <a:rPr lang="ba-RU" sz="5400" b="1" dirty="0" smtClean="0">
                <a:solidFill>
                  <a:srgbClr val="FF0000"/>
                </a:solidFill>
              </a:rPr>
              <a:t>Дөрөҫ яуаптар</a:t>
            </a:r>
            <a:br>
              <a:rPr lang="ba-RU" sz="5400" b="1" dirty="0" smtClean="0">
                <a:solidFill>
                  <a:srgbClr val="FF0000"/>
                </a:solidFill>
              </a:rPr>
            </a:br>
            <a:r>
              <a:rPr lang="ba-RU" sz="5400" b="1" dirty="0" smtClean="0">
                <a:solidFill>
                  <a:srgbClr val="FF0000"/>
                </a:solidFill>
              </a:rPr>
              <a:t>	1. б</a:t>
            </a:r>
            <a:br>
              <a:rPr lang="ba-RU" sz="5400" b="1" dirty="0" smtClean="0">
                <a:solidFill>
                  <a:srgbClr val="FF0000"/>
                </a:solidFill>
              </a:rPr>
            </a:br>
            <a:r>
              <a:rPr lang="ba-RU" sz="5400" b="1" dirty="0" smtClean="0">
                <a:solidFill>
                  <a:srgbClr val="FF0000"/>
                </a:solidFill>
              </a:rPr>
              <a:t>	2. в</a:t>
            </a:r>
            <a:br>
              <a:rPr lang="ba-RU" sz="5400" b="1" dirty="0" smtClean="0">
                <a:solidFill>
                  <a:srgbClr val="FF0000"/>
                </a:solidFill>
              </a:rPr>
            </a:br>
            <a:r>
              <a:rPr lang="ba-RU" sz="5400" b="1" dirty="0" smtClean="0">
                <a:solidFill>
                  <a:srgbClr val="FF0000"/>
                </a:solidFill>
              </a:rPr>
              <a:t>	3. а</a:t>
            </a:r>
            <a:br>
              <a:rPr lang="ba-RU" sz="5400" b="1" dirty="0" smtClean="0">
                <a:solidFill>
                  <a:srgbClr val="FF0000"/>
                </a:solidFill>
              </a:rPr>
            </a:br>
            <a:r>
              <a:rPr lang="ba-RU" sz="5400" b="1" dirty="0" smtClean="0">
                <a:solidFill>
                  <a:srgbClr val="FF0000"/>
                </a:solidFill>
              </a:rPr>
              <a:t>	4. 1-се зат берлек һан</a:t>
            </a:r>
            <a:br>
              <a:rPr lang="ba-RU" sz="5400" b="1" dirty="0" smtClean="0">
                <a:solidFill>
                  <a:srgbClr val="FF0000"/>
                </a:solidFill>
              </a:rPr>
            </a:br>
            <a:r>
              <a:rPr lang="ba-RU" sz="5400" b="1" dirty="0" smtClean="0">
                <a:solidFill>
                  <a:srgbClr val="FF0000"/>
                </a:solidFill>
              </a:rPr>
              <a:t>	5. бараһың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8"/>
            <a:ext cx="7772400" cy="5429287"/>
          </a:xfrm>
        </p:spPr>
        <p:txBody>
          <a:bodyPr>
            <a:noAutofit/>
          </a:bodyPr>
          <a:lstStyle/>
          <a:p>
            <a:pPr algn="l"/>
            <a:r>
              <a:rPr lang="ba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1. Атай утын</a:t>
            </a:r>
            <a:br>
              <a:rPr lang="ba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ba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2.Әсәй аш</a:t>
            </a:r>
            <a:br>
              <a:rPr lang="ba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ba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3.Мин китап</a:t>
            </a:r>
            <a:br>
              <a:rPr lang="ba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ba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4.Һин бәлеш</a:t>
            </a:r>
            <a:br>
              <a:rPr lang="ba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42918"/>
            <a:ext cx="9144000" cy="5429287"/>
          </a:xfrm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noAutofit/>
          </a:bodyPr>
          <a:lstStyle/>
          <a:p>
            <a:pPr algn="l"/>
            <a:r>
              <a:rPr lang="ba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Атай утын яра.</a:t>
            </a:r>
            <a:br>
              <a:rPr lang="ba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ba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2.Әсәй аш бешерә.</a:t>
            </a:r>
            <a:br>
              <a:rPr lang="ba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ba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3.Мин китап уҡыйым.</a:t>
            </a:r>
            <a:br>
              <a:rPr lang="ba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ba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4.Беҙ бәлеш ашайбыҙ.</a:t>
            </a:r>
            <a:br>
              <a:rPr lang="ba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32240" y="4149080"/>
            <a:ext cx="1512168" cy="780118"/>
          </a:xfrm>
          <a:prstGeom prst="rect">
            <a:avLst/>
          </a:prstGeom>
          <a:noFill/>
          <a:ln w="47625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215206" y="3071810"/>
            <a:ext cx="1357322" cy="785818"/>
          </a:xfrm>
          <a:prstGeom prst="rect">
            <a:avLst/>
          </a:prstGeom>
          <a:noFill/>
          <a:ln w="47625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429388" y="2143116"/>
            <a:ext cx="571504" cy="785818"/>
          </a:xfrm>
          <a:prstGeom prst="rect">
            <a:avLst/>
          </a:prstGeom>
          <a:noFill/>
          <a:ln w="47625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1071546"/>
            <a:ext cx="500066" cy="785818"/>
          </a:xfrm>
          <a:prstGeom prst="rect">
            <a:avLst/>
          </a:prstGeom>
          <a:noFill/>
          <a:ln w="47625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42918"/>
            <a:ext cx="9144000" cy="5429287"/>
          </a:xfrm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noAutofit/>
          </a:bodyPr>
          <a:lstStyle/>
          <a:p>
            <a:pPr algn="l"/>
            <a:r>
              <a:rPr lang="ba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Атай утын яр</a:t>
            </a:r>
            <a:r>
              <a:rPr lang="ba-RU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ba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ba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ba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2.Әсәй аш бешер</a:t>
            </a:r>
            <a:r>
              <a:rPr lang="ba-RU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ә</a:t>
            </a:r>
            <a:r>
              <a:rPr lang="ba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ba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ba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3.Мин китап уҡый</a:t>
            </a:r>
            <a:r>
              <a:rPr lang="ba-RU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ым</a:t>
            </a:r>
            <a:r>
              <a:rPr lang="ba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ba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ba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4.Беҙ бәлеш ашай</a:t>
            </a:r>
            <a:r>
              <a:rPr lang="ba-RU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быҙ</a:t>
            </a:r>
            <a:r>
              <a:rPr lang="ba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ba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В.Меос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Бармаҡтар ғәиләһе - Семья пальчиков на Башкирском - Башкирские Детские Песни - Балалар Йырзары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ba-RU" sz="8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10-сы күнегеү</a:t>
            </a:r>
            <a:endParaRPr lang="ru-RU" sz="8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224135"/>
          </a:xfrm>
        </p:spPr>
        <p:txBody>
          <a:bodyPr>
            <a:normAutofit/>
          </a:bodyPr>
          <a:lstStyle/>
          <a:p>
            <a:r>
              <a:rPr lang="ba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Төркөмдәрҙә эш</a:t>
            </a:r>
            <a:endParaRPr lang="ru-RU" sz="6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96752"/>
            <a:ext cx="8712968" cy="4442048"/>
          </a:xfrm>
        </p:spPr>
        <p:txBody>
          <a:bodyPr>
            <a:noAutofit/>
          </a:bodyPr>
          <a:lstStyle/>
          <a:p>
            <a:pPr algn="l"/>
            <a:r>
              <a:rPr lang="ba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Уҡый, олатайым, гәзит.</a:t>
            </a:r>
          </a:p>
          <a:p>
            <a:pPr algn="l"/>
            <a:r>
              <a:rPr lang="ba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Бешерә, әсәйем, бәлеш, тәмле.</a:t>
            </a:r>
          </a:p>
          <a:p>
            <a:pPr algn="l"/>
            <a:r>
              <a:rPr lang="ba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Ҡарайым, мин, телевизор.</a:t>
            </a:r>
          </a:p>
          <a:p>
            <a:pPr algn="l"/>
            <a:r>
              <a:rPr lang="ba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Ял итә, бөгөн, атайым.</a:t>
            </a:r>
          </a:p>
          <a:p>
            <a:pPr algn="l"/>
            <a:r>
              <a:rPr lang="ba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Ҡурсаҡ, һеңлем,менән, уйнай.</a:t>
            </a:r>
          </a:p>
          <a:p>
            <a:pPr algn="l"/>
            <a:r>
              <a:rPr lang="ba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Телефондан, апайым, һөйләшә.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5760640"/>
          </a:xfrm>
        </p:spPr>
        <p:txBody>
          <a:bodyPr>
            <a:normAutofit/>
          </a:bodyPr>
          <a:lstStyle/>
          <a:p>
            <a:pPr fontAlgn="t"/>
            <a:r>
              <a:rPr lang="ru-RU" sz="5300" b="1" dirty="0" smtClean="0">
                <a:latin typeface="a_Helver(15%) Bashkir" pitchFamily="34" charset="0"/>
              </a:rPr>
              <a:t/>
            </a:r>
            <a:br>
              <a:rPr lang="ru-RU" sz="5300" b="1" dirty="0" smtClean="0">
                <a:latin typeface="a_Helver(15%) Bashkir" pitchFamily="34" charset="0"/>
              </a:rPr>
            </a:br>
            <a:r>
              <a:rPr lang="ru-RU" sz="5300" b="1" dirty="0" smtClean="0">
                <a:solidFill>
                  <a:srgbClr val="FF0000"/>
                </a:solidFill>
                <a:latin typeface="a_Helver(15%) Bashkir" pitchFamily="34" charset="0"/>
              </a:rPr>
              <a:t>«5»</a:t>
            </a:r>
            <a:r>
              <a:rPr lang="ru-RU" sz="5300" b="1" dirty="0" smtClean="0">
                <a:latin typeface="a_Helver(15%) Bashkir" pitchFamily="34" charset="0"/>
              </a:rPr>
              <a:t>    -  </a:t>
            </a:r>
            <a:r>
              <a:rPr lang="ba-RU" sz="5300" b="1" dirty="0" smtClean="0">
                <a:latin typeface="a_Helver(15%) Bashkir" pitchFamily="34" charset="0"/>
              </a:rPr>
              <a:t>хатаһыҙ</a:t>
            </a:r>
            <a:r>
              <a:rPr lang="ru-RU" sz="5300" b="1" dirty="0">
                <a:latin typeface="a_Helver(15%) Bashkir" pitchFamily="34" charset="0"/>
              </a:rPr>
              <a:t/>
            </a:r>
            <a:br>
              <a:rPr lang="ru-RU" sz="5300" b="1" dirty="0">
                <a:latin typeface="a_Helver(15%) Bashkir" pitchFamily="34" charset="0"/>
              </a:rPr>
            </a:br>
            <a:r>
              <a:rPr lang="ru-RU" sz="5300" b="1" dirty="0">
                <a:latin typeface="a_Helver(15%) Bashkir" pitchFamily="34" charset="0"/>
              </a:rPr>
              <a:t/>
            </a:r>
            <a:br>
              <a:rPr lang="ru-RU" sz="5300" b="1" dirty="0">
                <a:latin typeface="a_Helver(15%) Bashkir" pitchFamily="34" charset="0"/>
              </a:rPr>
            </a:br>
            <a:r>
              <a:rPr lang="ba-RU" sz="5300" b="1" dirty="0" smtClean="0">
                <a:solidFill>
                  <a:srgbClr val="FF0000"/>
                </a:solidFill>
                <a:latin typeface="a_Helver(15%) Bashkir" pitchFamily="34" charset="0"/>
              </a:rPr>
              <a:t>«4»</a:t>
            </a:r>
            <a:r>
              <a:rPr lang="ba-RU" sz="5300" b="1" dirty="0" smtClean="0">
                <a:latin typeface="a_Helver(15%) Bashkir" pitchFamily="34" charset="0"/>
              </a:rPr>
              <a:t>  -    1 -2 </a:t>
            </a:r>
            <a:r>
              <a:rPr lang="ba-RU" sz="5300" b="1" dirty="0">
                <a:latin typeface="a_Helver(15%) Bashkir" pitchFamily="34" charset="0"/>
              </a:rPr>
              <a:t>хата</a:t>
            </a:r>
            <a:r>
              <a:rPr lang="ru-RU" sz="5300" b="1" dirty="0">
                <a:latin typeface="a_Helver(15%) Bashkir" pitchFamily="34" charset="0"/>
              </a:rPr>
              <a:t/>
            </a:r>
            <a:br>
              <a:rPr lang="ru-RU" sz="5300" b="1" dirty="0">
                <a:latin typeface="a_Helver(15%) Bashkir" pitchFamily="34" charset="0"/>
              </a:rPr>
            </a:br>
            <a:r>
              <a:rPr lang="ru-RU" sz="5300" b="1" dirty="0">
                <a:latin typeface="a_Helver(15%) Bashkir" pitchFamily="34" charset="0"/>
              </a:rPr>
              <a:t/>
            </a:r>
            <a:br>
              <a:rPr lang="ru-RU" sz="5300" b="1" dirty="0">
                <a:latin typeface="a_Helver(15%) Bashkir" pitchFamily="34" charset="0"/>
              </a:rPr>
            </a:br>
            <a:r>
              <a:rPr lang="ba-RU" sz="5300" b="1" smtClean="0">
                <a:solidFill>
                  <a:srgbClr val="FF0000"/>
                </a:solidFill>
                <a:latin typeface="a_Helver(15%) Bashkir" pitchFamily="34" charset="0"/>
              </a:rPr>
              <a:t>«3»</a:t>
            </a:r>
            <a:r>
              <a:rPr lang="ba-RU" sz="5300" b="1" smtClean="0">
                <a:latin typeface="a_Helver(15%) Bashkir" pitchFamily="34" charset="0"/>
              </a:rPr>
              <a:t>   </a:t>
            </a:r>
            <a:r>
              <a:rPr lang="ba-RU" sz="5300" b="1" dirty="0" smtClean="0">
                <a:latin typeface="a_Helver(15%) Bashkir" pitchFamily="34" charset="0"/>
              </a:rPr>
              <a:t>-    3 хата</a:t>
            </a:r>
            <a:r>
              <a:rPr lang="ru-RU" sz="5300" b="1" dirty="0">
                <a:latin typeface="a_Helver(15%) Bashkir" pitchFamily="34" charset="0"/>
              </a:rPr>
              <a:t/>
            </a:r>
            <a:br>
              <a:rPr lang="ru-RU" sz="5300" b="1" dirty="0">
                <a:latin typeface="a_Helver(15%) Bashkir" pitchFamily="34" charset="0"/>
              </a:rPr>
            </a:br>
            <a:endParaRPr lang="ru-RU" sz="5300" b="1" dirty="0">
              <a:latin typeface="a_Helver(15%) Bashkir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73</Words>
  <Application>Microsoft Office PowerPoint</Application>
  <PresentationFormat>Экран (4:3)</PresentationFormat>
  <Paragraphs>15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Әсәй миңә – ҡояш кеүек, Атайым – сикһеҙ Йыһан. Дүртеһе лә үҙҙәрендә  Бөтмәҫ нур һәм наҙ йыйған.</vt:lpstr>
      <vt:lpstr> 1. Атай утын  2.Әсәй аш  3.Мин китап  4.Һин бәлеш </vt:lpstr>
      <vt:lpstr>1. Атай утын яра. 2.Әсәй аш бешерә. 3.Мин китап уҡыйым. 4.Беҙ бәлеш ашайбыҙ. </vt:lpstr>
      <vt:lpstr>1. Атай утын яра. 2.Әсәй аш бешерә. 3.Мин китап уҡыйым. 4.Беҙ бәлеш ашайбыҙ. </vt:lpstr>
      <vt:lpstr>Слайд 5</vt:lpstr>
      <vt:lpstr>Слайд 6</vt:lpstr>
      <vt:lpstr>10-сы күнегеү</vt:lpstr>
      <vt:lpstr>Төркөмдәрҙә эш</vt:lpstr>
      <vt:lpstr> «5»    -  хатаһыҙ  «4»  -    1 -2 хата  «3»   -    3 хата </vt:lpstr>
      <vt:lpstr>1. Мин атай әсәйемә ярҙам итәм (һүрәт). 2.Картина буйынса 3 һөйләм төҙөргә. 3. Картина буйынса инша яҙырға.</vt:lpstr>
      <vt:lpstr>Дөрөҫ яуаптар  1. б  2. в  3. а  4. 1-се зат берлек һан  5. бараһың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Әсәй миңә – ҡояш кеүек, Атайым – сикһеҙ Йыһан. Дүртеһе лә үҙҙәрендә  Бөтмәҫ нур һәм наҙ йыйған.</dc:title>
  <dc:creator>Гимназия2</dc:creator>
  <cp:lastModifiedBy>Рамиля</cp:lastModifiedBy>
  <cp:revision>12</cp:revision>
  <dcterms:created xsi:type="dcterms:W3CDTF">2020-01-21T08:05:35Z</dcterms:created>
  <dcterms:modified xsi:type="dcterms:W3CDTF">2021-02-24T06:36:27Z</dcterms:modified>
</cp:coreProperties>
</file>