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66" r:id="rId3"/>
    <p:sldId id="269" r:id="rId4"/>
    <p:sldId id="256" r:id="rId5"/>
    <p:sldId id="257" r:id="rId6"/>
    <p:sldId id="262" r:id="rId7"/>
    <p:sldId id="261" r:id="rId8"/>
    <p:sldId id="260" r:id="rId9"/>
    <p:sldId id="259" r:id="rId10"/>
    <p:sldId id="258" r:id="rId11"/>
    <p:sldId id="264" r:id="rId12"/>
    <p:sldId id="265" r:id="rId13"/>
    <p:sldId id="268" r:id="rId14"/>
    <p:sldId id="270" r:id="rId15"/>
    <p:sldId id="272" r:id="rId16"/>
    <p:sldId id="267" r:id="rId17"/>
    <p:sldId id="273" r:id="rId18"/>
    <p:sldId id="271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506" y="-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svetlyj-fon4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ba-RU" sz="7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Йыр булырлыҡ һүҙҙәр биргән </a:t>
            </a:r>
            <a:br>
              <a:rPr lang="ba-RU" sz="7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ba-RU" sz="7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Минең матур тыуған ерем.</a:t>
            </a:r>
            <a:endParaRPr lang="ru-RU" sz="7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svetlyj-fon4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ba-RU" sz="7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Оҙон көйлө башҡорт халыҡ йырҙары</a:t>
            </a:r>
            <a:endParaRPr lang="ru-RU" sz="7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svetlyj-fon4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ba-RU" sz="7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Тау бөркөтө</a:t>
            </a:r>
            <a:br>
              <a:rPr lang="ba-RU" sz="7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ba-RU" sz="7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Шайморатов генерал</a:t>
            </a:r>
            <a:br>
              <a:rPr lang="ba-RU" sz="7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ba-RU" sz="7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Нәркәс</a:t>
            </a:r>
            <a:endParaRPr lang="ru-RU" sz="7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svetlyj-fon4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ba-RU" sz="8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Төркөмдәрҙә эш</a:t>
            </a:r>
            <a:endParaRPr lang="ru-RU" sz="8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svetlyj-fon4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ba-RU" sz="7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Теркәүес – айырым һүҙҙәрҙе һәм һөйләмдәрҙе бәйләү сараһы</a:t>
            </a:r>
            <a:endParaRPr lang="ru-RU" sz="7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svetlyj-fon4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ba-RU" sz="6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Хөсәйен Әхмәтовтың йырҙарын халыҡ яратып йырлай </a:t>
            </a:r>
            <a:r>
              <a:rPr lang="ba-RU" sz="6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...</a:t>
            </a:r>
            <a:r>
              <a:rPr lang="ba-RU" sz="6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тыңлай</a:t>
            </a:r>
            <a:endParaRPr lang="ru-RU" sz="6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5301208"/>
            <a:ext cx="7992888" cy="1296144"/>
          </a:xfrm>
        </p:spPr>
        <p:txBody>
          <a:bodyPr>
            <a:noAutofit/>
          </a:bodyPr>
          <a:lstStyle/>
          <a:p>
            <a:r>
              <a:rPr lang="ba-RU" sz="5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Ләкин, һәм, </a:t>
            </a:r>
            <a:r>
              <a:rPr lang="ba-RU" sz="5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шулай уҡ</a:t>
            </a:r>
            <a:r>
              <a:rPr lang="ba-RU" sz="5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ә</a:t>
            </a:r>
            <a:endParaRPr lang="ru-RU" sz="5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svetlyj-fon4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ba-RU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Мәскәү дәүләт консерваторияһына уҡырға инә </a:t>
            </a:r>
            <a:r>
              <a:rPr lang="ba-RU" sz="6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...</a:t>
            </a:r>
            <a:r>
              <a:rPr lang="ba-RU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һуғыш башланыу сәбәпле, тамамлай алмай</a:t>
            </a:r>
            <a:endParaRPr lang="ru-RU" sz="6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941168"/>
            <a:ext cx="6400800" cy="1008112"/>
          </a:xfrm>
        </p:spPr>
        <p:txBody>
          <a:bodyPr>
            <a:normAutofit fontScale="92500"/>
          </a:bodyPr>
          <a:lstStyle/>
          <a:p>
            <a:r>
              <a:rPr lang="ba-RU" sz="4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Ләкин, </a:t>
            </a:r>
            <a:r>
              <a:rPr lang="ba-RU" sz="4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һәм, шулай уҡ, </a:t>
            </a:r>
            <a:r>
              <a:rPr lang="ba-RU" sz="4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ә</a:t>
            </a:r>
            <a:endParaRPr lang="ru-RU" sz="4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svetlyj-fon4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ba-RU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Унда уҡыған осорҙа бик күп йырҙар </a:t>
            </a:r>
            <a:r>
              <a:rPr lang="ba-RU" sz="6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...</a:t>
            </a:r>
            <a:r>
              <a:rPr lang="ba-RU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романстар яҙа. Х.Әхмәтов </a:t>
            </a:r>
            <a:r>
              <a:rPr lang="ba-RU" sz="6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... </a:t>
            </a:r>
            <a:r>
              <a:rPr lang="ba-RU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Салауат Юлаев премияһы лауреаты.</a:t>
            </a:r>
            <a:endParaRPr lang="ru-RU" sz="6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6" y="5661248"/>
            <a:ext cx="7704856" cy="1008112"/>
          </a:xfrm>
        </p:spPr>
        <p:txBody>
          <a:bodyPr>
            <a:normAutofit/>
          </a:bodyPr>
          <a:lstStyle/>
          <a:p>
            <a:r>
              <a:rPr lang="ba-RU" sz="4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Ләкин, һәм, шулай уҡ, ә</a:t>
            </a:r>
            <a:endParaRPr lang="ru-RU" sz="4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svetlyj-fon4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ba-RU" sz="7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Өй эше</a:t>
            </a:r>
            <a:br>
              <a:rPr lang="ba-RU" sz="7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ba-RU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1. “Тыуған ауылым” шиғырын ятларға.</a:t>
            </a:r>
            <a:br>
              <a:rPr lang="ba-RU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ba-RU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2. Х.Әхмәтов тураһында өҫтәмә мәғлүмәт.</a:t>
            </a:r>
            <a:endParaRPr lang="ru-RU" sz="6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V="1">
            <a:off x="1371600" y="5638800"/>
            <a:ext cx="6400800" cy="670520"/>
          </a:xfrm>
        </p:spPr>
        <p:txBody>
          <a:bodyPr>
            <a:normAutofit/>
          </a:bodyPr>
          <a:lstStyle/>
          <a:p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svetlyj-fon4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endParaRPr lang="ru-RU" sz="7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svetlyj-fon4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ba-RU" sz="7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Хусаен Ахметов прош</a:t>
            </a:r>
            <a:r>
              <a:rPr lang="ru-RU" sz="7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ё</a:t>
            </a:r>
            <a:r>
              <a:rPr lang="ba-RU" sz="7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 интересный жизненный </a:t>
            </a:r>
            <a:r>
              <a:rPr lang="ba-RU" sz="7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ba-RU" sz="7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творческий путь.</a:t>
            </a:r>
            <a:endParaRPr lang="ru-RU" sz="7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svetlyj-fon4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ba-RU" sz="7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Хөсәйен Әхмәтов бай тормош һәм ижад юлы үткән</a:t>
            </a:r>
            <a:endParaRPr lang="ru-RU" sz="7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svetlyj-fon4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76672"/>
            <a:ext cx="7772400" cy="5040560"/>
          </a:xfrm>
        </p:spPr>
        <p:txBody>
          <a:bodyPr>
            <a:normAutofit/>
          </a:bodyPr>
          <a:lstStyle/>
          <a:p>
            <a:r>
              <a:rPr lang="ba-RU" sz="6000" b="1" dirty="0" smtClean="0">
                <a:solidFill>
                  <a:srgbClr val="FF0000"/>
                </a:solidFill>
              </a:rPr>
              <a:t>Хөсәйен Әхмәтов</a:t>
            </a:r>
            <a:br>
              <a:rPr lang="ba-RU" sz="6000" b="1" dirty="0" smtClean="0">
                <a:solidFill>
                  <a:srgbClr val="FF0000"/>
                </a:solidFill>
              </a:rPr>
            </a:br>
            <a:r>
              <a:rPr lang="ba-RU" sz="6000" b="1" dirty="0" smtClean="0">
                <a:solidFill>
                  <a:srgbClr val="FF0000"/>
                </a:solidFill>
              </a:rPr>
              <a:t>(1914 -1993)</a:t>
            </a:r>
            <a:br>
              <a:rPr lang="ba-RU" sz="6000" b="1" dirty="0" smtClean="0">
                <a:solidFill>
                  <a:srgbClr val="FF0000"/>
                </a:solidFill>
              </a:rPr>
            </a:br>
            <a:r>
              <a:rPr lang="ba-RU" sz="6000" b="1" dirty="0" smtClean="0">
                <a:solidFill>
                  <a:srgbClr val="FF0000"/>
                </a:solidFill>
              </a:rPr>
              <a:t>Баймаҡ районы Сыңғыҙ ауылы</a:t>
            </a:r>
            <a:endParaRPr lang="ru-RU" sz="6000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svetlyj-fon4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img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svetlyj-fon4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img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39552" y="5805264"/>
            <a:ext cx="79208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a-RU" sz="4800" b="1" dirty="0" smtClean="0">
                <a:solidFill>
                  <a:srgbClr val="FF0000"/>
                </a:solidFill>
              </a:rPr>
              <a:t>Урал йылғаһында һал ағыҙа</a:t>
            </a:r>
            <a:endParaRPr lang="ru-RU" sz="4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svetlyj-fon4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 descr="img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svetlyj-fon4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Рисунок 5" descr="85_ful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71600" y="1556792"/>
            <a:ext cx="7048232" cy="494550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51520" y="548680"/>
            <a:ext cx="82089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a-RU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Казан музыка техникумы</a:t>
            </a:r>
            <a:endParaRPr lang="ru-RU" sz="5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svetlyj-fon4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7" name="Рисунок 6" descr="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1052736"/>
            <a:ext cx="9144000" cy="580526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0" y="260648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a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Мәскәү дәүләт консерваторияһы</a:t>
            </a:r>
            <a:endParaRPr lang="ru-RU" sz="4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115</Words>
  <Application>Microsoft Office PowerPoint</Application>
  <PresentationFormat>Экран (4:3)</PresentationFormat>
  <Paragraphs>18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Йыр булырлыҡ һүҙҙәр биргән  Минең матур тыуған ерем.</vt:lpstr>
      <vt:lpstr>Хусаен Ахметов прошёл интересный жизненный и творческий путь.</vt:lpstr>
      <vt:lpstr>Хөсәйен Әхмәтов бай тормош һәм ижад юлы үткән</vt:lpstr>
      <vt:lpstr>Хөсәйен Әхмәтов (1914 -1993) Баймаҡ районы Сыңғыҙ ауылы</vt:lpstr>
      <vt:lpstr>Слайд 5</vt:lpstr>
      <vt:lpstr>Слайд 6</vt:lpstr>
      <vt:lpstr>Слайд 7</vt:lpstr>
      <vt:lpstr>Слайд 8</vt:lpstr>
      <vt:lpstr>Слайд 9</vt:lpstr>
      <vt:lpstr>Оҙон көйлө башҡорт халыҡ йырҙары</vt:lpstr>
      <vt:lpstr>Тау бөркөтө Шайморатов генерал Нәркәс</vt:lpstr>
      <vt:lpstr>Төркөмдәрҙә эш</vt:lpstr>
      <vt:lpstr>Теркәүес – айырым һүҙҙәрҙе һәм һөйләмдәрҙе бәйләү сараһы</vt:lpstr>
      <vt:lpstr>Хөсәйен Әхмәтовтың йырҙарын халыҡ яратып йырлай ... тыңлай</vt:lpstr>
      <vt:lpstr>Мәскәү дәүләт консерваторияһына уҡырға инә ... һуғыш башланыу сәбәпле, тамамлай алмай</vt:lpstr>
      <vt:lpstr>Унда уҡыған осорҙа бик күп йырҙар ... романстар яҙа. Х.Әхмәтов ... Салауат Юлаев премияһы лауреаты.</vt:lpstr>
      <vt:lpstr>Өй эше 1. “Тыуған ауылым” шиғырын ятларға. 2. Х.Әхмәтов тураһында өҫтәмә мәғлүмәт.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Йыр булырлыҡ һүҙҙәр биргән  Минең матур тыуған ерем.</dc:title>
  <dc:creator>Администратор2</dc:creator>
  <cp:lastModifiedBy>Администратор2</cp:lastModifiedBy>
  <cp:revision>1</cp:revision>
  <dcterms:created xsi:type="dcterms:W3CDTF">2020-01-19T14:37:58Z</dcterms:created>
  <dcterms:modified xsi:type="dcterms:W3CDTF">2020-01-19T15:59:08Z</dcterms:modified>
</cp:coreProperties>
</file>