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3" r:id="rId6"/>
    <p:sldId id="262" r:id="rId7"/>
    <p:sldId id="260" r:id="rId8"/>
    <p:sldId id="264" r:id="rId9"/>
    <p:sldId id="265" r:id="rId10"/>
    <p:sldId id="266" r:id="rId11"/>
    <p:sldId id="25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6" y="0"/>
            <a:ext cx="9113734" cy="68444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5602634"/>
          </a:xfrm>
        </p:spPr>
        <p:txBody>
          <a:bodyPr>
            <a:normAutofit/>
          </a:bodyPr>
          <a:lstStyle/>
          <a:p>
            <a:r>
              <a:rPr lang="ru-RU" sz="7200" dirty="0" err="1"/>
              <a:t>Саҡмағош</a:t>
            </a:r>
            <a:r>
              <a:rPr lang="ru-RU" sz="7200" dirty="0"/>
              <a:t> </a:t>
            </a:r>
            <a:r>
              <a:rPr lang="ru-RU" sz="7200" dirty="0" err="1"/>
              <a:t>районында</a:t>
            </a:r>
            <a:r>
              <a:rPr lang="ru-RU" sz="7200" dirty="0"/>
              <a:t> бала </a:t>
            </a:r>
            <a:r>
              <a:rPr lang="ru-RU" sz="7200" dirty="0" err="1"/>
              <a:t>тыуыуға</a:t>
            </a:r>
            <a:r>
              <a:rPr lang="ru-RU" sz="7200" dirty="0"/>
              <a:t> </a:t>
            </a:r>
            <a:r>
              <a:rPr lang="ru-RU" sz="7200" dirty="0" err="1"/>
              <a:t>бәйле</a:t>
            </a:r>
            <a:r>
              <a:rPr lang="ru-RU" sz="7200" dirty="0"/>
              <a:t> </a:t>
            </a:r>
            <a:r>
              <a:rPr lang="ru-RU" sz="7200" dirty="0" err="1"/>
              <a:t>йолалар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37162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6" y="0"/>
            <a:ext cx="9113734" cy="6844415"/>
          </a:xfrm>
        </p:spPr>
      </p:pic>
    </p:spTree>
    <p:extLst>
      <p:ext uri="{BB962C8B-B14F-4D97-AF65-F5344CB8AC3E}">
        <p14:creationId xmlns:p14="http://schemas.microsoft.com/office/powerpoint/2010/main" val="286923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93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6" y="0"/>
            <a:ext cx="9113734" cy="68444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979"/>
            <a:ext cx="9144000" cy="609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77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6" y="404664"/>
            <a:ext cx="9113734" cy="68444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466730"/>
          </a:xfrm>
        </p:spPr>
        <p:txBody>
          <a:bodyPr>
            <a:normAutofit/>
          </a:bodyPr>
          <a:lstStyle/>
          <a:p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692696"/>
            <a:ext cx="662473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err="1"/>
              <a:t>Башҡарҙы</a:t>
            </a:r>
            <a:r>
              <a:rPr lang="ru-RU" sz="5400" dirty="0"/>
              <a:t>: Камалова </a:t>
            </a:r>
            <a:r>
              <a:rPr lang="ru-RU" sz="5400" dirty="0" err="1"/>
              <a:t>Айһылыу</a:t>
            </a:r>
            <a:r>
              <a:rPr lang="ru-RU" sz="5400" dirty="0" smtClean="0"/>
              <a:t>,</a:t>
            </a:r>
            <a:r>
              <a:rPr lang="en-US" sz="5400" dirty="0" smtClean="0"/>
              <a:t> </a:t>
            </a:r>
            <a:r>
              <a:rPr lang="ba-RU" sz="5400" dirty="0" smtClean="0"/>
              <a:t>Саҡмағош ауылы гимназияһының</a:t>
            </a:r>
            <a:endParaRPr lang="ru-RU" sz="5400" dirty="0"/>
          </a:p>
          <a:p>
            <a:r>
              <a:rPr lang="ru-RU" sz="5400" dirty="0"/>
              <a:t> 6-сы  в класс </a:t>
            </a:r>
            <a:r>
              <a:rPr lang="ru-RU" sz="5400" dirty="0" err="1"/>
              <a:t>уҡыусыһы</a:t>
            </a:r>
            <a:endParaRPr lang="ru-RU" sz="5400" dirty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7135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6" y="0"/>
            <a:ext cx="9113734" cy="68444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548680"/>
            <a:ext cx="69127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err="1"/>
              <a:t>Эштең</a:t>
            </a:r>
            <a:r>
              <a:rPr lang="ru-RU" sz="6000" dirty="0"/>
              <a:t> </a:t>
            </a:r>
            <a:r>
              <a:rPr lang="ru-RU" sz="6000" dirty="0" err="1"/>
              <a:t>актуаллеге</a:t>
            </a:r>
            <a:r>
              <a:rPr lang="ru-RU" sz="6000" dirty="0"/>
              <a:t>: </a:t>
            </a:r>
            <a:r>
              <a:rPr lang="ru-RU" sz="6000" dirty="0" err="1"/>
              <a:t>халыҡтың</a:t>
            </a:r>
            <a:r>
              <a:rPr lang="ru-RU" sz="6000" dirty="0"/>
              <a:t> </a:t>
            </a:r>
            <a:r>
              <a:rPr lang="ru-RU" sz="6000" dirty="0" err="1"/>
              <a:t>тарихын</a:t>
            </a:r>
            <a:r>
              <a:rPr lang="ru-RU" sz="6000" dirty="0"/>
              <a:t>, </a:t>
            </a:r>
            <a:r>
              <a:rPr lang="ru-RU" sz="6000" dirty="0" err="1"/>
              <a:t>йолаларын</a:t>
            </a:r>
            <a:r>
              <a:rPr lang="ru-RU" sz="6000" dirty="0"/>
              <a:t>, </a:t>
            </a:r>
            <a:r>
              <a:rPr lang="ru-RU" sz="6000" dirty="0" err="1"/>
              <a:t>ғөрөф-ғәҙәттәрен</a:t>
            </a:r>
            <a:r>
              <a:rPr lang="ru-RU" sz="6000" dirty="0"/>
              <a:t>, </a:t>
            </a:r>
            <a:r>
              <a:rPr lang="ru-RU" sz="6000" dirty="0" err="1"/>
              <a:t>мәҙәниәтен</a:t>
            </a:r>
            <a:r>
              <a:rPr lang="ru-RU" sz="6000" dirty="0"/>
              <a:t> </a:t>
            </a:r>
            <a:r>
              <a:rPr lang="ru-RU" sz="6000" dirty="0" err="1"/>
              <a:t>һаҡлау</a:t>
            </a:r>
            <a:r>
              <a:rPr lang="ru-RU" sz="6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1700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6" y="0"/>
            <a:ext cx="9113734" cy="68444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620688"/>
            <a:ext cx="64087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err="1"/>
              <a:t>Эштең</a:t>
            </a:r>
            <a:r>
              <a:rPr lang="ru-RU" sz="4800" dirty="0"/>
              <a:t> </a:t>
            </a:r>
            <a:r>
              <a:rPr lang="ru-RU" sz="4800" dirty="0" err="1"/>
              <a:t>маҡсаты-Саҡмағош</a:t>
            </a:r>
            <a:r>
              <a:rPr lang="ru-RU" sz="4800" dirty="0"/>
              <a:t> </a:t>
            </a:r>
            <a:r>
              <a:rPr lang="ru-RU" sz="4800" dirty="0" err="1"/>
              <a:t>районында</a:t>
            </a:r>
            <a:r>
              <a:rPr lang="ru-RU" sz="4800" dirty="0"/>
              <a:t> </a:t>
            </a:r>
            <a:r>
              <a:rPr lang="ru-RU" sz="4800" dirty="0" err="1"/>
              <a:t>йәшәп</a:t>
            </a:r>
            <a:r>
              <a:rPr lang="ru-RU" sz="4800" dirty="0"/>
              <a:t> </a:t>
            </a:r>
            <a:r>
              <a:rPr lang="ru-RU" sz="4800" dirty="0" err="1"/>
              <a:t>килгән</a:t>
            </a:r>
            <a:r>
              <a:rPr lang="ru-RU" sz="4800" dirty="0"/>
              <a:t> </a:t>
            </a:r>
            <a:r>
              <a:rPr lang="ru-RU" sz="4800" dirty="0" err="1"/>
              <a:t>йолаларҙы</a:t>
            </a:r>
            <a:r>
              <a:rPr lang="ru-RU" sz="4800" dirty="0"/>
              <a:t> </a:t>
            </a:r>
            <a:r>
              <a:rPr lang="ru-RU" sz="4800" dirty="0" err="1"/>
              <a:t>өйрәнеү</a:t>
            </a:r>
            <a:r>
              <a:rPr lang="ru-RU" sz="4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4711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" y="85544"/>
            <a:ext cx="9113734" cy="68444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692697"/>
            <a:ext cx="669674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err="1"/>
              <a:t>Эҙләнеүҙең</a:t>
            </a:r>
            <a:r>
              <a:rPr lang="ru-RU" sz="6600" dirty="0"/>
              <a:t> объекты: бала </a:t>
            </a:r>
            <a:r>
              <a:rPr lang="ru-RU" sz="6600" dirty="0" err="1"/>
              <a:t>тыуыуға</a:t>
            </a:r>
            <a:r>
              <a:rPr lang="ru-RU" sz="6600" dirty="0"/>
              <a:t> </a:t>
            </a:r>
            <a:r>
              <a:rPr lang="ru-RU" sz="6600" dirty="0" err="1"/>
              <a:t>бәйле</a:t>
            </a:r>
            <a:r>
              <a:rPr lang="ru-RU" sz="6600" dirty="0"/>
              <a:t> </a:t>
            </a:r>
            <a:r>
              <a:rPr lang="ru-RU" sz="6600" dirty="0" err="1"/>
              <a:t>йолаларҙы</a:t>
            </a:r>
            <a:r>
              <a:rPr lang="ru-RU" sz="6600" dirty="0"/>
              <a:t> </a:t>
            </a:r>
            <a:r>
              <a:rPr lang="ru-RU" sz="6600" dirty="0" err="1"/>
              <a:t>өйрәнеү</a:t>
            </a:r>
            <a:r>
              <a:rPr lang="ru-RU" sz="6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452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6" y="0"/>
            <a:ext cx="9113734" cy="68444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548680"/>
            <a:ext cx="68407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err="1"/>
              <a:t>Эҙләнеүҙең</a:t>
            </a:r>
            <a:r>
              <a:rPr lang="ru-RU" sz="6000" dirty="0"/>
              <a:t> предметы: </a:t>
            </a:r>
            <a:r>
              <a:rPr lang="ru-RU" sz="6000" dirty="0" err="1"/>
              <a:t>Саҡмағош</a:t>
            </a:r>
            <a:r>
              <a:rPr lang="ru-RU" sz="6000" dirty="0"/>
              <a:t> </a:t>
            </a:r>
            <a:r>
              <a:rPr lang="ru-RU" sz="6000" dirty="0" err="1"/>
              <a:t>ауылында</a:t>
            </a:r>
            <a:r>
              <a:rPr lang="ru-RU" sz="6000" dirty="0"/>
              <a:t> </a:t>
            </a:r>
            <a:r>
              <a:rPr lang="ru-RU" sz="6000" dirty="0" err="1"/>
              <a:t>таралған</a:t>
            </a:r>
            <a:r>
              <a:rPr lang="ru-RU" sz="6000" dirty="0"/>
              <a:t> бала </a:t>
            </a:r>
            <a:r>
              <a:rPr lang="ru-RU" sz="6000" dirty="0" err="1"/>
              <a:t>тыуыуға</a:t>
            </a:r>
            <a:r>
              <a:rPr lang="ru-RU" sz="6000" dirty="0"/>
              <a:t> </a:t>
            </a:r>
            <a:r>
              <a:rPr lang="ru-RU" sz="6000" dirty="0" err="1"/>
              <a:t>бәйле</a:t>
            </a:r>
            <a:r>
              <a:rPr lang="ru-RU" sz="6000" dirty="0"/>
              <a:t> </a:t>
            </a:r>
            <a:r>
              <a:rPr lang="ru-RU" sz="6000" dirty="0" err="1"/>
              <a:t>йолалар</a:t>
            </a:r>
            <a:r>
              <a:rPr lang="ru-RU" sz="6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045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54" y="-8237"/>
            <a:ext cx="9113734" cy="6844415"/>
          </a:xfrm>
        </p:spPr>
      </p:pic>
      <p:sp>
        <p:nvSpPr>
          <p:cNvPr id="5" name="Прямоугольник 4"/>
          <p:cNvSpPr/>
          <p:nvPr/>
        </p:nvSpPr>
        <p:spPr>
          <a:xfrm>
            <a:off x="1187624" y="260648"/>
            <a:ext cx="72728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4400" dirty="0" err="1" smtClean="0"/>
              <a:t>Төп</a:t>
            </a:r>
            <a:r>
              <a:rPr lang="ru-RU" sz="4400" dirty="0" smtClean="0"/>
              <a:t> </a:t>
            </a:r>
            <a:r>
              <a:rPr lang="ru-RU" sz="4400" dirty="0" err="1" smtClean="0"/>
              <a:t>мәсьәләләр</a:t>
            </a:r>
            <a:r>
              <a:rPr lang="ru-RU" sz="4400" dirty="0" smtClean="0"/>
              <a:t> : </a:t>
            </a:r>
            <a:r>
              <a:rPr lang="ru-RU" sz="4400" dirty="0" err="1"/>
              <a:t>темаға</a:t>
            </a:r>
            <a:r>
              <a:rPr lang="ru-RU" sz="4400" dirty="0"/>
              <a:t> </a:t>
            </a:r>
            <a:r>
              <a:rPr lang="ru-RU" sz="4400" dirty="0" err="1"/>
              <a:t>бағышланған</a:t>
            </a:r>
            <a:r>
              <a:rPr lang="ru-RU" sz="4400" dirty="0"/>
              <a:t> </a:t>
            </a:r>
            <a:r>
              <a:rPr lang="ru-RU" sz="4400" dirty="0" err="1"/>
              <a:t>әҙәбиәтте</a:t>
            </a:r>
            <a:r>
              <a:rPr lang="ru-RU" sz="4400" dirty="0"/>
              <a:t> </a:t>
            </a:r>
            <a:r>
              <a:rPr lang="ru-RU" sz="4400" dirty="0" err="1"/>
              <a:t>өйрәнеү</a:t>
            </a:r>
            <a:r>
              <a:rPr lang="ru-RU" sz="4400" dirty="0"/>
              <a:t>, </a:t>
            </a:r>
            <a:r>
              <a:rPr lang="ru-RU" sz="4400" dirty="0" err="1"/>
              <a:t>йолаларҙы</a:t>
            </a:r>
            <a:r>
              <a:rPr lang="ru-RU" sz="4400" dirty="0"/>
              <a:t> </a:t>
            </a:r>
            <a:r>
              <a:rPr lang="ru-RU" sz="4400" dirty="0" err="1"/>
              <a:t>белгән</a:t>
            </a:r>
            <a:r>
              <a:rPr lang="ru-RU" sz="4400" dirty="0"/>
              <a:t> </a:t>
            </a:r>
            <a:r>
              <a:rPr lang="ru-RU" sz="4400" dirty="0" err="1"/>
              <a:t>кешеләрҙән</a:t>
            </a:r>
            <a:r>
              <a:rPr lang="ru-RU" sz="4400" dirty="0"/>
              <a:t> </a:t>
            </a:r>
            <a:r>
              <a:rPr lang="ru-RU" sz="4400" dirty="0" err="1"/>
              <a:t>йола</a:t>
            </a:r>
            <a:r>
              <a:rPr lang="ru-RU" sz="4400" dirty="0"/>
              <a:t> </a:t>
            </a:r>
            <a:r>
              <a:rPr lang="ru-RU" sz="4400" dirty="0" err="1"/>
              <a:t>тәртиптәрен</a:t>
            </a:r>
            <a:r>
              <a:rPr lang="ru-RU" sz="4400" dirty="0"/>
              <a:t> </a:t>
            </a:r>
            <a:r>
              <a:rPr lang="ru-RU" sz="4400" dirty="0" err="1"/>
              <a:t>яҙып</a:t>
            </a:r>
            <a:r>
              <a:rPr lang="ru-RU" sz="4400" dirty="0"/>
              <a:t> </a:t>
            </a:r>
            <a:r>
              <a:rPr lang="ru-RU" sz="4400" dirty="0" err="1"/>
              <a:t>алыу</a:t>
            </a:r>
            <a:r>
              <a:rPr lang="ru-RU" sz="4400" dirty="0"/>
              <a:t>, </a:t>
            </a:r>
            <a:r>
              <a:rPr lang="ru-RU" sz="4400" dirty="0" err="1"/>
              <a:t>һығымта</a:t>
            </a:r>
            <a:r>
              <a:rPr lang="ru-RU" sz="4400" dirty="0"/>
              <a:t> </a:t>
            </a:r>
            <a:r>
              <a:rPr lang="ru-RU" sz="4400" dirty="0" err="1"/>
              <a:t>яһау</a:t>
            </a:r>
            <a:r>
              <a:rPr lang="ru-RU" sz="4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9462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6" y="0"/>
            <a:ext cx="9113734" cy="6844415"/>
          </a:xfrm>
        </p:spPr>
      </p:pic>
    </p:spTree>
    <p:extLst>
      <p:ext uri="{BB962C8B-B14F-4D97-AF65-F5344CB8AC3E}">
        <p14:creationId xmlns:p14="http://schemas.microsoft.com/office/powerpoint/2010/main" val="68325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80</Words>
  <Application>Microsoft Office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Саҡмағош районында бала тыуыуға бәйле йолалар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3</cp:revision>
  <dcterms:created xsi:type="dcterms:W3CDTF">2018-11-27T15:51:00Z</dcterms:created>
  <dcterms:modified xsi:type="dcterms:W3CDTF">2018-11-27T16:33:11Z</dcterms:modified>
</cp:coreProperties>
</file>