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4F3FD-5C52-4E68-A656-053614C8651F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19B26-B152-420F-B89F-2101283C0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4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19B26-B152-420F-B89F-2101283C0D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62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19B26-B152-420F-B89F-2101283C0D3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127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148064" y="6309320"/>
            <a:ext cx="3744416" cy="504056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Группа «Звездочки мечтатели»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4363" y="18864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Летний экологический проект </a:t>
            </a:r>
            <a:br>
              <a:rPr lang="ru-RU" sz="4000" dirty="0" smtClean="0"/>
            </a:br>
            <a:r>
              <a:rPr lang="ru-RU" sz="4000" dirty="0" smtClean="0"/>
              <a:t>«Насекомые вокруг нас»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443" y="2132856"/>
            <a:ext cx="5544657" cy="415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7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8136904" cy="576064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000" b="1" dirty="0" smtClean="0"/>
              <a:t>Тип проекта: </a:t>
            </a:r>
            <a:r>
              <a:rPr lang="ru-RU" sz="2000" dirty="0" smtClean="0"/>
              <a:t>познавательно-исследовательский.</a:t>
            </a:r>
          </a:p>
          <a:p>
            <a:pPr marL="45720" indent="0">
              <a:buNone/>
            </a:pPr>
            <a:r>
              <a:rPr lang="ru-RU" sz="2000" b="1" dirty="0" smtClean="0"/>
              <a:t>Срок проекта: </a:t>
            </a:r>
            <a:r>
              <a:rPr lang="ru-RU" sz="2000" dirty="0" smtClean="0"/>
              <a:t>летний период.</a:t>
            </a:r>
          </a:p>
          <a:p>
            <a:pPr marL="45720" indent="0">
              <a:buNone/>
            </a:pPr>
            <a:r>
              <a:rPr lang="ru-RU" sz="2000" b="1" dirty="0" smtClean="0"/>
              <a:t>Участники проекта: </a:t>
            </a:r>
            <a:r>
              <a:rPr lang="ru-RU" sz="2000" dirty="0" smtClean="0"/>
              <a:t>воспитатели, воспитанники группы «Звездочки мечтатели», их родители.</a:t>
            </a:r>
          </a:p>
          <a:p>
            <a:pPr marL="45720" indent="0">
              <a:buNone/>
            </a:pPr>
            <a:r>
              <a:rPr lang="ru-RU" sz="2000" b="1" dirty="0" smtClean="0"/>
              <a:t>Цель проекта: </a:t>
            </a:r>
            <a:r>
              <a:rPr lang="ru-RU" sz="2000" dirty="0" smtClean="0"/>
              <a:t>Создать условия для развития познавательных и творческих способностей детей.</a:t>
            </a:r>
          </a:p>
          <a:p>
            <a:pPr marL="45720" indent="0">
              <a:buNone/>
            </a:pPr>
            <a:r>
              <a:rPr lang="ru-RU" sz="2000" b="1" dirty="0" smtClean="0"/>
              <a:t>Задачи: </a:t>
            </a:r>
          </a:p>
          <a:p>
            <a:r>
              <a:rPr lang="ru-RU" sz="2000" dirty="0" smtClean="0"/>
              <a:t>Формировать реалистическое представление об окружающей нас природе, желание стать другом природы, беречь и охранять ее;</a:t>
            </a:r>
          </a:p>
          <a:p>
            <a:r>
              <a:rPr lang="ru-RU" sz="2000" dirty="0" smtClean="0"/>
              <a:t>Формировать у детей элементарные представления о  насекомых (бабочка, жук, кузнечик, пчела, муравей), их строении, способах передвижения;</a:t>
            </a:r>
          </a:p>
          <a:p>
            <a:r>
              <a:rPr lang="ru-RU" sz="2000" dirty="0" smtClean="0"/>
              <a:t>Воспитывать бережное отношение к живому;</a:t>
            </a:r>
          </a:p>
          <a:p>
            <a:r>
              <a:rPr lang="ru-RU" sz="2000" dirty="0" smtClean="0"/>
              <a:t>Развивать эмоциональную отзывчивость;</a:t>
            </a:r>
          </a:p>
          <a:p>
            <a:r>
              <a:rPr lang="ru-RU" sz="2000" dirty="0" smtClean="0"/>
              <a:t>Формировать навыки исследовательской деятельности.</a:t>
            </a:r>
          </a:p>
          <a:p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0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480720" cy="93610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</a:t>
            </a:r>
            <a:r>
              <a:rPr lang="ru-RU" dirty="0" smtClean="0"/>
              <a:t> этап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24744"/>
            <a:ext cx="8064896" cy="5472608"/>
          </a:xfrm>
        </p:spPr>
        <p:txBody>
          <a:bodyPr/>
          <a:lstStyle/>
          <a:p>
            <a:r>
              <a:rPr lang="ru-RU" dirty="0" smtClean="0"/>
              <a:t>Рассматривание иллюстраций с изображение муравьев, просмотр фильма о жизни муравейника </a:t>
            </a:r>
            <a:r>
              <a:rPr lang="ru-RU" i="1" dirty="0" smtClean="0"/>
              <a:t>«Чем полезны муравьи для леса»;</a:t>
            </a:r>
          </a:p>
          <a:p>
            <a:r>
              <a:rPr lang="ru-RU" dirty="0" smtClean="0"/>
              <a:t>Наблюдение за жизнью муравьев на участке группы, беседа о роли муравьев в природе;</a:t>
            </a:r>
          </a:p>
          <a:p>
            <a:r>
              <a:rPr lang="ru-RU" dirty="0" smtClean="0"/>
              <a:t>Просмотр мультфильма </a:t>
            </a:r>
            <a:r>
              <a:rPr lang="ru-RU" i="1" dirty="0" smtClean="0"/>
              <a:t>«Как муравей домой спешил»</a:t>
            </a:r>
            <a:r>
              <a:rPr lang="ru-RU" dirty="0" smtClean="0"/>
              <a:t> (по сказке В. Бианки);</a:t>
            </a:r>
          </a:p>
          <a:p>
            <a:r>
              <a:rPr lang="ru-RU" dirty="0" smtClean="0"/>
              <a:t>Беседа по просмотренному м/ф;</a:t>
            </a:r>
          </a:p>
          <a:p>
            <a:r>
              <a:rPr lang="ru-RU" dirty="0" smtClean="0"/>
              <a:t>Раскрашивание муравьев по образцу воспитателя, с элементами </a:t>
            </a:r>
            <a:r>
              <a:rPr lang="ru-RU" dirty="0" err="1" smtClean="0"/>
              <a:t>дорисовывания</a:t>
            </a:r>
            <a:r>
              <a:rPr lang="ru-RU" dirty="0"/>
              <a:t> </a:t>
            </a:r>
            <a:r>
              <a:rPr lang="ru-RU" dirty="0" smtClean="0"/>
              <a:t>(цветные карандаши).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6020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II</a:t>
            </a:r>
            <a:r>
              <a:rPr lang="ru-RU" dirty="0" smtClean="0"/>
              <a:t> этап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848872" cy="5256584"/>
          </a:xfrm>
        </p:spPr>
        <p:txBody>
          <a:bodyPr/>
          <a:lstStyle/>
          <a:p>
            <a:r>
              <a:rPr lang="ru-RU" dirty="0" smtClean="0"/>
              <a:t>Рассматривание иллюстраций с изображением бабочек и гусениц, просмотр мультфильма о жизни насекомых </a:t>
            </a:r>
            <a:r>
              <a:rPr lang="ru-RU" i="1" dirty="0" smtClean="0"/>
              <a:t>«Гусеница и бабочка»;</a:t>
            </a:r>
          </a:p>
          <a:p>
            <a:r>
              <a:rPr lang="ru-RU" dirty="0" smtClean="0"/>
              <a:t>Просмотр музыкального мультфильма </a:t>
            </a:r>
            <a:r>
              <a:rPr lang="ru-RU" i="1" dirty="0" smtClean="0"/>
              <a:t>«Веселые бабочки»</a:t>
            </a:r>
          </a:p>
          <a:p>
            <a:r>
              <a:rPr lang="ru-RU" i="1" dirty="0" smtClean="0"/>
              <a:t>Раскрашивание шаблонов «Веселые бабочки» (краски).</a:t>
            </a:r>
          </a:p>
          <a:p>
            <a:r>
              <a:rPr lang="ru-RU" i="1" dirty="0" smtClean="0"/>
              <a:t>Аппликация «Гусеница»;</a:t>
            </a:r>
          </a:p>
          <a:p>
            <a:r>
              <a:rPr lang="ru-RU" i="1" dirty="0" smtClean="0"/>
              <a:t>Наблюдение за гусеницами на участке группы;</a:t>
            </a:r>
          </a:p>
          <a:p>
            <a:r>
              <a:rPr lang="ru-RU" i="1" dirty="0" smtClean="0"/>
              <a:t>Коллективное рисование гусеницами мелками на асфальте.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234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III </a:t>
            </a:r>
            <a:r>
              <a:rPr lang="ru-RU" dirty="0" smtClean="0"/>
              <a:t>этап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412776"/>
            <a:ext cx="7560840" cy="5040560"/>
          </a:xfrm>
        </p:spPr>
        <p:txBody>
          <a:bodyPr/>
          <a:lstStyle/>
          <a:p>
            <a:r>
              <a:rPr lang="ru-RU" dirty="0" smtClean="0"/>
              <a:t>Рассматривание иллюстраций с изображением божьих коровок, прослушивание (инсценировка) песни-</a:t>
            </a:r>
            <a:r>
              <a:rPr lang="ru-RU" dirty="0" err="1" smtClean="0"/>
              <a:t>потешки</a:t>
            </a:r>
            <a:r>
              <a:rPr lang="ru-RU" dirty="0" smtClean="0"/>
              <a:t> </a:t>
            </a:r>
            <a:r>
              <a:rPr lang="ru-RU" i="1" dirty="0" smtClean="0"/>
              <a:t>«Божья коровка»</a:t>
            </a:r>
            <a:r>
              <a:rPr lang="ru-RU" dirty="0" smtClean="0"/>
              <a:t>;</a:t>
            </a:r>
          </a:p>
          <a:p>
            <a:r>
              <a:rPr lang="ru-RU" dirty="0" smtClean="0"/>
              <a:t>Чтение художественной литературы А Усачев «Коровка», беседа по произведению;</a:t>
            </a:r>
          </a:p>
          <a:p>
            <a:r>
              <a:rPr lang="ru-RU" dirty="0" smtClean="0"/>
              <a:t>Просмотр мультфильма «Коровка» (</a:t>
            </a:r>
            <a:r>
              <a:rPr lang="ru-RU" dirty="0" err="1" smtClean="0"/>
              <a:t>А.Усачев</a:t>
            </a:r>
            <a:r>
              <a:rPr lang="ru-RU" dirty="0" smtClean="0"/>
              <a:t>), беседа о важности насекомого;</a:t>
            </a:r>
          </a:p>
          <a:p>
            <a:r>
              <a:rPr lang="ru-RU" dirty="0" smtClean="0"/>
              <a:t>Рассматривание иллюстраций с изображением мух;</a:t>
            </a:r>
          </a:p>
          <a:p>
            <a:r>
              <a:rPr lang="ru-RU" dirty="0" smtClean="0"/>
              <a:t>Чтение художественной литературы К. Чуковский «Муха-Цокотуха», беседа по произведению.</a:t>
            </a:r>
          </a:p>
          <a:p>
            <a:pPr marL="45720" indent="0">
              <a:buNone/>
            </a:pPr>
            <a:endParaRPr lang="ru-RU" dirty="0" smtClean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873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IV</a:t>
            </a:r>
            <a:r>
              <a:rPr lang="ru-RU" dirty="0" smtClean="0"/>
              <a:t> этап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920880" cy="5040560"/>
          </a:xfrm>
        </p:spPr>
        <p:txBody>
          <a:bodyPr/>
          <a:lstStyle/>
          <a:p>
            <a:r>
              <a:rPr lang="ru-RU" dirty="0" smtClean="0"/>
              <a:t>Рассматривание иллюстраций с изображением жуков;</a:t>
            </a:r>
          </a:p>
          <a:p>
            <a:r>
              <a:rPr lang="ru-RU" dirty="0" smtClean="0"/>
              <a:t>Разучивание детской песни </a:t>
            </a:r>
            <a:r>
              <a:rPr lang="ru-RU" i="1" dirty="0" smtClean="0"/>
              <a:t>«Про жука </a:t>
            </a:r>
            <a:r>
              <a:rPr lang="ru-RU" i="1" dirty="0" err="1" smtClean="0"/>
              <a:t>Жу</a:t>
            </a:r>
            <a:r>
              <a:rPr lang="ru-RU" i="1" dirty="0" smtClean="0"/>
              <a:t> </a:t>
            </a:r>
            <a:r>
              <a:rPr lang="ru-RU" i="1" dirty="0" err="1" smtClean="0"/>
              <a:t>Жу</a:t>
            </a:r>
            <a:r>
              <a:rPr lang="ru-RU" i="1" dirty="0" smtClean="0"/>
              <a:t>»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Рассматривание иллюстраций с изображением тараканов;</a:t>
            </a:r>
          </a:p>
          <a:p>
            <a:r>
              <a:rPr lang="ru-RU" dirty="0" smtClean="0"/>
              <a:t>Чтение художественной литературы </a:t>
            </a:r>
            <a:r>
              <a:rPr lang="ru-RU" dirty="0" err="1" smtClean="0"/>
              <a:t>К.Чуковский</a:t>
            </a:r>
            <a:r>
              <a:rPr lang="ru-RU" dirty="0" smtClean="0"/>
              <a:t> «</a:t>
            </a:r>
            <a:r>
              <a:rPr lang="ru-RU" dirty="0" err="1" smtClean="0"/>
              <a:t>Тараканище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Изготовление поделок на участок.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3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556792"/>
            <a:ext cx="7488832" cy="4752528"/>
          </a:xfrm>
        </p:spPr>
        <p:txBody>
          <a:bodyPr/>
          <a:lstStyle/>
          <a:p>
            <a:r>
              <a:rPr lang="ru-RU" dirty="0" smtClean="0"/>
              <a:t>Привлечение родителей в изготовлении поделок на участок на тему </a:t>
            </a:r>
            <a:r>
              <a:rPr lang="ru-RU" i="1" dirty="0" smtClean="0"/>
              <a:t>«Насекомые» (бабочки, пчелы, гусеницы, жуки и др.)</a:t>
            </a:r>
          </a:p>
          <a:p>
            <a:r>
              <a:rPr lang="ru-RU" dirty="0" smtClean="0"/>
              <a:t>Родительскому комитету обеспечить группу художественной литературой на тему «Насекомые» и игрушечными насекомыми.</a:t>
            </a:r>
          </a:p>
          <a:p>
            <a:r>
              <a:rPr lang="ru-RU" dirty="0" smtClean="0"/>
              <a:t>Привлечение родителей в изготовлении поделок и аппликаций совместно с детьми.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0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382</Words>
  <Application>Microsoft Office PowerPoint</Application>
  <PresentationFormat>Экран (4:3)</PresentationFormat>
  <Paragraphs>44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Georgia</vt:lpstr>
      <vt:lpstr>Trebuchet MS</vt:lpstr>
      <vt:lpstr>Воздушный поток</vt:lpstr>
      <vt:lpstr>Летний экологический проект  «Насекомые вокруг нас»</vt:lpstr>
      <vt:lpstr>Презентация PowerPoint</vt:lpstr>
      <vt:lpstr>I этап проекта</vt:lpstr>
      <vt:lpstr>II этап проекта</vt:lpstr>
      <vt:lpstr>III этап проекта</vt:lpstr>
      <vt:lpstr>IV этап проекта</vt:lpstr>
      <vt:lpstr>Работа с родителями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Летний экологический проект  «Насекомые вокруг нас»</dc:title>
  <dc:creator>Пользователь</dc:creator>
  <cp:lastModifiedBy>Наталия</cp:lastModifiedBy>
  <cp:revision>7</cp:revision>
  <dcterms:created xsi:type="dcterms:W3CDTF">2020-05-28T03:11:48Z</dcterms:created>
  <dcterms:modified xsi:type="dcterms:W3CDTF">2020-10-10T16:03:13Z</dcterms:modified>
</cp:coreProperties>
</file>