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57" r:id="rId6"/>
    <p:sldId id="258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E937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2DA36-0EAE-4790-ABCE-2FE9F904E99A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399D-A607-43C7-ABBE-28C9EA7B0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2DA36-0EAE-4790-ABCE-2FE9F904E99A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399D-A607-43C7-ABBE-28C9EA7B0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2DA36-0EAE-4790-ABCE-2FE9F904E99A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399D-A607-43C7-ABBE-28C9EA7B0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2DA36-0EAE-4790-ABCE-2FE9F904E99A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399D-A607-43C7-ABBE-28C9EA7B0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2DA36-0EAE-4790-ABCE-2FE9F904E99A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399D-A607-43C7-ABBE-28C9EA7B0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2DA36-0EAE-4790-ABCE-2FE9F904E99A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399D-A607-43C7-ABBE-28C9EA7B0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2DA36-0EAE-4790-ABCE-2FE9F904E99A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399D-A607-43C7-ABBE-28C9EA7B0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2DA36-0EAE-4790-ABCE-2FE9F904E99A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399D-A607-43C7-ABBE-28C9EA7B0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2DA36-0EAE-4790-ABCE-2FE9F904E99A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399D-A607-43C7-ABBE-28C9EA7B0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2DA36-0EAE-4790-ABCE-2FE9F904E99A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399D-A607-43C7-ABBE-28C9EA7B0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2DA36-0EAE-4790-ABCE-2FE9F904E99A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399D-A607-43C7-ABBE-28C9EA7B0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2DA36-0EAE-4790-ABCE-2FE9F904E99A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E399D-A607-43C7-ABBE-28C9EA7B0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3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3761" y="-171400"/>
            <a:ext cx="9144001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0" y="1618845"/>
            <a:ext cx="9252520" cy="3394331"/>
          </a:xfrm>
        </p:spPr>
        <p:txBody>
          <a:bodyPr>
            <a:normAutofit fontScale="90000"/>
          </a:bodyPr>
          <a:lstStyle/>
          <a:p>
            <a:r>
              <a:rPr lang="ru-RU" sz="8800" b="1" dirty="0" smtClean="0">
                <a:ln w="18000">
                  <a:solidFill>
                    <a:schemeClr val="accent3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E937D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Летний оздоровительный проект </a:t>
            </a:r>
            <a:endParaRPr lang="ru-RU" sz="8800" b="1" dirty="0">
              <a:ln w="18000">
                <a:solidFill>
                  <a:schemeClr val="accent3">
                    <a:lumMod val="50000"/>
                  </a:schemeClr>
                </a:solidFill>
                <a:prstDash val="solid"/>
                <a:miter lim="800000"/>
              </a:ln>
              <a:solidFill>
                <a:srgbClr val="E937D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screen">
            <a:lum bright="16000" contras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43720" cy="6858000"/>
          </a:xfrm>
          <a:prstGeom prst="rect">
            <a:avLst/>
          </a:prstGeom>
          <a:noFill/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0"/>
            <a:ext cx="8291264" cy="1417638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мире много сказок,</a:t>
            </a:r>
            <a:b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грустных и смешных.</a:t>
            </a:r>
            <a:b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прожить на свете </a:t>
            </a:r>
            <a:b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Нам нельзя без них!</a:t>
            </a:r>
            <a:endParaRPr lang="ru-RU" sz="24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2" descr="&amp;Kcy;&amp;lcy;&amp;icy;&amp;pcy;&amp;acy;&amp;rcy;&amp;tcy;&amp;ycy; &amp;bcy;&amp;acy;&amp;bcy;&amp;ocy;&amp;chcy;&amp;kcy;&amp;icy;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38184">
            <a:off x="0" y="428604"/>
            <a:ext cx="3143240" cy="6215105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8" t="-1205"/>
          <a:stretch/>
        </p:blipFill>
        <p:spPr>
          <a:xfrm>
            <a:off x="4869994" y="3344807"/>
            <a:ext cx="4249693" cy="3429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501071"/>
            <a:ext cx="5817423" cy="323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61904" y="4830180"/>
            <a:ext cx="3410096" cy="1867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2160" y="1501069"/>
            <a:ext cx="2520282" cy="1944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761633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screen">
            <a:lum bright="16000" contras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74529" y="-99392"/>
            <a:ext cx="9243720" cy="6858000"/>
          </a:xfrm>
          <a:prstGeom prst="rect">
            <a:avLst/>
          </a:prstGeom>
          <a:noFill/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мячу ладошкой бьём</a:t>
            </a:r>
            <a:b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Дружно, весело, вдвоём.</a:t>
            </a:r>
            <a:b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с мячом играть люблю,</a:t>
            </a:r>
            <a:b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Мяч бросаю и ловлю.</a:t>
            </a:r>
            <a:endParaRPr lang="ru-RU" sz="24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2" descr="&amp;Kcy;&amp;lcy;&amp;icy;&amp;pcy;&amp;acy;&amp;rcy;&amp;tcy;&amp;ycy; &amp;bcy;&amp;acy;&amp;bcy;&amp;ocy;&amp;chcy;&amp;kcy;&amp;icy;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38184">
            <a:off x="0" y="428604"/>
            <a:ext cx="3143240" cy="6215105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947370" y="2049580"/>
            <a:ext cx="5117154" cy="38678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80528" y="2064595"/>
            <a:ext cx="5117153" cy="38378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screen">
            <a:lum bright="16000" contras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5" y="21098"/>
            <a:ext cx="9243720" cy="6858000"/>
          </a:xfrm>
          <a:prstGeom prst="rect">
            <a:avLst/>
          </a:prstGeom>
          <a:noFill/>
        </p:spPr>
      </p:pic>
      <p:pic>
        <p:nvPicPr>
          <p:cNvPr id="16" name="Picture 4" descr="http://img-fotki.yandex.ru/get/4404/ladyo2004.1fa/0_5b31e_326d8345_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07262" y="113555"/>
            <a:ext cx="1428750" cy="1200150"/>
          </a:xfrm>
          <a:prstGeom prst="rect">
            <a:avLst/>
          </a:prstGeom>
          <a:noFill/>
        </p:spPr>
      </p:pic>
      <p:pic>
        <p:nvPicPr>
          <p:cNvPr id="18" name="Picture 4" descr="http://img-fotki.yandex.ru/get/4404/ladyo2004.1fa/0_5b31e_326d8345_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887" y="3062118"/>
            <a:ext cx="1428750" cy="1200150"/>
          </a:xfrm>
          <a:prstGeom prst="rect">
            <a:avLst/>
          </a:prstGeom>
          <a:noFill/>
        </p:spPr>
      </p:pic>
      <p:pic>
        <p:nvPicPr>
          <p:cNvPr id="19" name="Picture 4" descr="http://img-fotki.yandex.ru/get/4404/ladyo2004.1fa/0_5b31e_326d8345_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19423" y="5384032"/>
            <a:ext cx="1428750" cy="1200150"/>
          </a:xfrm>
          <a:prstGeom prst="rect">
            <a:avLst/>
          </a:prstGeom>
          <a:noFill/>
        </p:spPr>
      </p:pic>
      <p:sp>
        <p:nvSpPr>
          <p:cNvPr id="25" name="Заголовок 24"/>
          <p:cNvSpPr>
            <a:spLocks noGrp="1"/>
          </p:cNvSpPr>
          <p:nvPr>
            <p:ph type="title"/>
          </p:nvPr>
        </p:nvSpPr>
        <p:spPr>
          <a:xfrm>
            <a:off x="3084513" y="158551"/>
            <a:ext cx="5842992" cy="1164820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Бегала, играла – </a:t>
            </a:r>
            <a:b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Очень жарко стало!</a:t>
            </a:r>
            <a:b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Сяду лучше отдохну</a:t>
            </a:r>
            <a:b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водички я попью.</a:t>
            </a:r>
            <a:endParaRPr lang="ru-RU" sz="24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30852" y="2027511"/>
            <a:ext cx="4704420" cy="35283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575518" y="2043861"/>
            <a:ext cx="4685734" cy="35143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screen">
            <a:lum bright="16000" contras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43720" cy="6858000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1"/>
            <a:ext cx="8003232" cy="1479126"/>
          </a:xfrm>
        </p:spPr>
        <p:txBody>
          <a:bodyPr>
            <a:noAutofit/>
          </a:bodyPr>
          <a:lstStyle/>
          <a:p>
            <a:pPr algn="ctr"/>
            <a:r>
              <a:rPr lang="ru-RU" sz="24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хотят кататься,</a:t>
            </a:r>
            <a:br>
              <a:rPr lang="ru-RU" sz="24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хотят рулить.</a:t>
            </a:r>
            <a:br>
              <a:rPr lang="ru-RU" sz="24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никто не хочет </a:t>
            </a:r>
            <a:br>
              <a:rPr lang="ru-RU" sz="24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Транспорт уступить!</a:t>
            </a:r>
            <a:endParaRPr lang="ru-RU" sz="2400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412791" y="2215132"/>
            <a:ext cx="4418134" cy="30979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" name="Picture 8" descr="&amp;Dcy;&amp;icy;&amp;zcy;&amp;acy;&amp;jcy;&amp;ncy; &amp;scy;&amp;tcy;&amp;ucy;&amp;dcy;&amp;icy;&amp;yacy; Aedus Design. &amp;Kcy;&amp;ocy;&amp;mcy;&amp;pcy;&amp;lcy;&amp;iecy;&amp;kcy;&amp;scy;&amp;ncy;&amp;ycy;&amp;iecy; &amp;dcy;&amp;icy;&amp;zcy;&amp;acy;&amp;jcy;&amp;ncy;&amp;iecy;&amp;rcy;&amp;scy;&amp;kcy;&amp;icy;&amp;iecy; &amp;rcy;&amp;iecy;&amp;shcy;&amp;iecy;&amp;ncy;&amp;icy;&amp;yacy; &amp;vcy; &amp;pcy;&amp;ocy;&amp;lcy;&amp;icy;&amp;gcy;&amp;rcy;&amp;acy;&amp;fcy;&amp;icy;&amp;icy; &amp;icy; &amp;icy;&amp;ncy;&amp;tcy;&amp;iecy;&amp;rcy;&amp;ncy;&amp;iecy;&amp;tcy;: &amp;scy;&amp;ocy;&amp;zcy;&amp;dcy;&amp;acy;&amp;ncy;&amp;icy;&amp;iecy; web &amp;scy;&amp;acy;&amp;jcy;&amp;tcy;&amp;ocy;&amp;vcy;, &amp;dcy;&amp;icy;&amp;zcy;&amp;acy;&amp;jcy;&amp;ncy; &amp;kcy;&amp;acy;&amp;tcy;&amp;acy;&amp;lcy;&amp;ocy;&amp;gcy;&amp;ocy;&amp;vcy; &amp;icy; &amp;kcy;&amp;a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8778264">
            <a:off x="2822192" y="4236384"/>
            <a:ext cx="3370599" cy="2703221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422010" y="2118837"/>
            <a:ext cx="4387323" cy="32904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73605" y="2140045"/>
            <a:ext cx="4451227" cy="3338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screen">
            <a:lum bright="16000" contras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4372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3108" y="274638"/>
            <a:ext cx="6543692" cy="114300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Класс! Машину я веду,</a:t>
            </a:r>
            <a:br>
              <a:rPr lang="ru-RU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ней расставаться не хочу!</a:t>
            </a:r>
            <a:endParaRPr lang="ru-RU" sz="32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 descr="&amp;Scy;&amp;kcy;&amp;rcy;&amp;acy;&amp;pcy;-&amp;ncy;&amp;acy;&amp;bcy;&amp;ocy;&amp;rcy; &quot;&amp;YAcy;&amp;rcy;&amp;kcy;&amp;icy;&amp;iecy; &amp;kcy;&amp;rcy;&amp;acy;&amp;scy;&amp;kcy;&amp;icy; &amp;vcy;&amp;iecy;&amp;scy;&amp;ncy;&amp;ycy;&quot;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73596">
            <a:off x="0" y="214290"/>
            <a:ext cx="2143107" cy="1801698"/>
          </a:xfrm>
          <a:prstGeom prst="rect">
            <a:avLst/>
          </a:prstGeom>
          <a:noFill/>
        </p:spPr>
      </p:pic>
      <p:pic>
        <p:nvPicPr>
          <p:cNvPr id="6" name="Picture 8" descr="&amp;Bcy;&amp;acy;&amp;bcy;&amp;ocy;&amp;chcy;&amp;kcy;&amp;icy;. (2) &amp;Kcy;&amp;lcy;&amp;icy;&amp;pcy;&amp;acy;&amp;rcy;&amp;tcy; &amp;vcy; Png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662198">
            <a:off x="7663837" y="5494318"/>
            <a:ext cx="1499439" cy="1043850"/>
          </a:xfrm>
          <a:prstGeom prst="rect">
            <a:avLst/>
          </a:prstGeom>
          <a:noFill/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406647" y="2611999"/>
            <a:ext cx="4232645" cy="31744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362045" y="2620430"/>
            <a:ext cx="4210164" cy="31576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29081" y="2593502"/>
            <a:ext cx="4232647" cy="31744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screen">
            <a:lum bright="16000" contras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720" y="0"/>
            <a:ext cx="924372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57548" y="61422"/>
            <a:ext cx="7886860" cy="1314599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в песочнице играем, </a:t>
            </a:r>
            <a:b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копаем, мы копаем.</a:t>
            </a:r>
            <a:b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Нам достроить нужно дом.</a:t>
            </a:r>
            <a:b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Пообедаем потом!</a:t>
            </a:r>
            <a:endParaRPr lang="ru-RU" sz="24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399789" y="2196784"/>
            <a:ext cx="5176095" cy="38820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6" descr="http://img-fotki.yandex.ru/get/5603/ladyo2004.1fa/0_5b321_9f8673d8_S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41716">
            <a:off x="214282" y="6215082"/>
            <a:ext cx="857256" cy="485779"/>
          </a:xfrm>
          <a:prstGeom prst="rect">
            <a:avLst/>
          </a:prstGeom>
          <a:noFill/>
        </p:spPr>
      </p:pic>
      <p:pic>
        <p:nvPicPr>
          <p:cNvPr id="12" name="Picture 8" descr="&amp;Bcy;&amp;acy;&amp;bcy;&amp;ocy;&amp;chcy;&amp;kcy;&amp;icy;. (2) &amp;Kcy;&amp;lcy;&amp;icy;&amp;pcy;&amp;acy;&amp;rcy;&amp;tcy; &amp;vcy; Png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662198">
            <a:off x="7198027" y="412732"/>
            <a:ext cx="1934970" cy="1347049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956" y="3889174"/>
            <a:ext cx="3899458" cy="2924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Объект 10"/>
          <p:cNvPicPr>
            <a:picLocks noGrp="1" noChangeAspect="1"/>
          </p:cNvPicPr>
          <p:nvPr>
            <p:ph sz="half" idx="1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098" y="1417638"/>
            <a:ext cx="3882080" cy="2911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screen">
            <a:lum bright="16000" contras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720" y="0"/>
            <a:ext cx="9243720" cy="6858000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979712" y="11909"/>
            <a:ext cx="6900882" cy="114300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Дружно, весело играем – </a:t>
            </a:r>
            <a:br>
              <a:rPr lang="ru-RU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Подводный мир </a:t>
            </a:r>
            <a:r>
              <a:rPr lang="ru-RU" sz="2800" b="1" i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изучаем!</a:t>
            </a:r>
            <a:endParaRPr lang="ru-RU" sz="28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904" y="1144347"/>
            <a:ext cx="3753425" cy="28150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4" descr="&amp;Kcy;&amp;lcy;&amp;icy;&amp;pcy;&amp;acy;&amp;rcy;&amp;tcy; PNG - &amp;Bcy;&amp;acy;&amp;bcy;&amp;ocy;&amp;chcy;&amp;kcy;&amp;icy;. &amp;Kcy;&amp;ocy;&amp;mcy;&amp;mcy;&amp;iecy;&amp;ncy;&amp;tcy;&amp;acy;&amp;rcy;&amp;icy;&amp;icy; : &amp;Dcy;&amp;ncy;&amp;iecy;&amp;vcy;&amp;ncy;&amp;icy;&amp;kcy;&amp;icy; &amp;ncy;&amp;acy; &amp;Kcy;&amp;Pcy;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398485">
            <a:off x="-44076" y="259771"/>
            <a:ext cx="2388984" cy="1714488"/>
          </a:xfrm>
          <a:prstGeom prst="rect">
            <a:avLst/>
          </a:prstGeom>
          <a:noFill/>
        </p:spPr>
      </p:pic>
      <p:pic>
        <p:nvPicPr>
          <p:cNvPr id="12" name="Picture 4" descr="&amp;Kcy;&amp;lcy;&amp;icy;&amp;pcy;&amp;acy;&amp;rcy;&amp;tcy; PNG - &amp;Bcy;&amp;acy;&amp;bcy;&amp;ocy;&amp;chcy;&amp;kcy;&amp;icy;. &amp;Kcy;&amp;ocy;&amp;mcy;&amp;mcy;&amp;iecy;&amp;ncy;&amp;tcy;&amp;acy;&amp;rcy;&amp;icy;&amp;icy; : &amp;Dcy;&amp;ncy;&amp;iecy;&amp;vcy;&amp;ncy;&amp;icy;&amp;kcy;&amp;icy; &amp;ncy;&amp;acy; &amp;Kcy;&amp;Pcy;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603744">
            <a:off x="7338611" y="5156963"/>
            <a:ext cx="1917011" cy="1375770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7098" y="4086029"/>
            <a:ext cx="3695961" cy="27719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239" y="3942527"/>
            <a:ext cx="3816286" cy="2862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9212" y="1144347"/>
            <a:ext cx="3707904" cy="278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screen">
            <a:lum bright="16000" contras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61415"/>
            <a:ext cx="924372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30008" y="52567"/>
            <a:ext cx="6543692" cy="1417638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Посмотри, какие рыбы – </a:t>
            </a:r>
            <a:br>
              <a:rPr lang="ru-RU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Сами сделали их мы!</a:t>
            </a:r>
            <a:br>
              <a:rPr lang="ru-RU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Мама с папой помогали, </a:t>
            </a:r>
            <a:br>
              <a:rPr lang="ru-RU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мы старались, как могли!</a:t>
            </a:r>
            <a:endParaRPr lang="ru-RU" sz="28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 descr="&amp;Scy;&amp;kcy;&amp;rcy;&amp;acy;&amp;pcy;-&amp;ncy;&amp;acy;&amp;bcy;&amp;ocy;&amp;rcy; &quot;&amp;YAcy;&amp;rcy;&amp;kcy;&amp;icy;&amp;iecy; &amp;kcy;&amp;rcy;&amp;acy;&amp;scy;&amp;kcy;&amp;icy; &amp;vcy;&amp;iecy;&amp;scy;&amp;ncy;&amp;ycy;&quot;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73596">
            <a:off x="-3499" y="-287670"/>
            <a:ext cx="2143107" cy="1801698"/>
          </a:xfrm>
          <a:prstGeom prst="rect">
            <a:avLst/>
          </a:prstGeom>
          <a:noFill/>
        </p:spPr>
      </p:pic>
      <p:pic>
        <p:nvPicPr>
          <p:cNvPr id="6" name="Picture 8" descr="&amp;Bcy;&amp;acy;&amp;bcy;&amp;ocy;&amp;chcy;&amp;kcy;&amp;icy;. (2) &amp;Kcy;&amp;lcy;&amp;icy;&amp;pcy;&amp;acy;&amp;rcy;&amp;tcy; &amp;vcy; Png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662198">
            <a:off x="7663837" y="5494318"/>
            <a:ext cx="1499439" cy="1043850"/>
          </a:xfrm>
          <a:prstGeom prst="rect">
            <a:avLst/>
          </a:prstGeom>
          <a:noFill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251" y="4198545"/>
            <a:ext cx="3413272" cy="25599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790" y="1547712"/>
            <a:ext cx="3371733" cy="25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9313" y="1563985"/>
            <a:ext cx="3885606" cy="51808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475862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screen">
            <a:lum bright="16000" contras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4372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Посмотри, какие рыбы – </a:t>
            </a:r>
            <a:br>
              <a:rPr lang="ru-RU" sz="24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Сами сделали их мы!</a:t>
            </a:r>
            <a:br>
              <a:rPr lang="ru-RU" sz="24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Мама с папой помогали, </a:t>
            </a:r>
            <a:br>
              <a:rPr lang="ru-RU" sz="24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мы старались, как могли!</a:t>
            </a:r>
          </a:p>
        </p:txBody>
      </p:sp>
      <p:pic>
        <p:nvPicPr>
          <p:cNvPr id="9" name="Picture 6" descr="http://img-fotki.yandex.ru/get/5603/ladyo2004.1fa/0_5b321_9f8673d8_S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41716">
            <a:off x="214282" y="6215082"/>
            <a:ext cx="857256" cy="485779"/>
          </a:xfrm>
          <a:prstGeom prst="rect">
            <a:avLst/>
          </a:prstGeom>
          <a:noFill/>
        </p:spPr>
      </p:pic>
      <p:pic>
        <p:nvPicPr>
          <p:cNvPr id="12" name="Picture 8" descr="&amp;Bcy;&amp;acy;&amp;bcy;&amp;ocy;&amp;chcy;&amp;kcy;&amp;icy;. (2) &amp;Kcy;&amp;lcy;&amp;icy;&amp;pcy;&amp;acy;&amp;rcy;&amp;tcy; &amp;vcy; Png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662198">
            <a:off x="7198027" y="412732"/>
            <a:ext cx="1934970" cy="1347049"/>
          </a:xfrm>
          <a:prstGeom prst="rect">
            <a:avLst/>
          </a:prstGeom>
          <a:noFill/>
        </p:spPr>
      </p:pic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66885" y="2108318"/>
            <a:ext cx="4199752" cy="31498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472123" y="2126179"/>
            <a:ext cx="4199753" cy="31498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401663" y="2115092"/>
            <a:ext cx="4207525" cy="3155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493305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46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Летний оздоровительный проект </vt:lpstr>
      <vt:lpstr>По мячу ладошкой бьём Дружно, весело, вдвоём. Я с мячом играть люблю, Мяч бросаю и ловлю.</vt:lpstr>
      <vt:lpstr>Бегала, играла –  Очень жарко стало! Сяду лучше отдохну И водички я попью.</vt:lpstr>
      <vt:lpstr>Все хотят кататься, Все хотят рулить. И никто не хочет  Транспорт уступить!</vt:lpstr>
      <vt:lpstr>Класс! Машину я веду,  С ней расставаться не хочу!</vt:lpstr>
      <vt:lpstr>Мы в песочнице играем,  Мы копаем, мы копаем. Нам достроить нужно дом. Пообедаем потом!</vt:lpstr>
      <vt:lpstr>Дружно, весело играем –  Подводный мир мы изучаем!</vt:lpstr>
      <vt:lpstr>Посмотри, какие рыбы –  Сами сделали их мы! Мама с папой помогали,  А мы старались, как могли!</vt:lpstr>
      <vt:lpstr>Посмотри, какие рыбы –  Сами сделали их мы! Мама с папой помогали,  А мы старались, как могли!</vt:lpstr>
      <vt:lpstr>В мире много сказок, грустных и смешных. И прожить на свете  Нам нельзя без них!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U2</dc:creator>
  <cp:lastModifiedBy>Наталия</cp:lastModifiedBy>
  <cp:revision>15</cp:revision>
  <dcterms:created xsi:type="dcterms:W3CDTF">2015-03-03T19:22:52Z</dcterms:created>
  <dcterms:modified xsi:type="dcterms:W3CDTF">2020-10-10T17:37:03Z</dcterms:modified>
</cp:coreProperties>
</file>