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6" r:id="rId5"/>
    <p:sldId id="265" r:id="rId6"/>
    <p:sldId id="264" r:id="rId7"/>
    <p:sldId id="263" r:id="rId8"/>
    <p:sldId id="270" r:id="rId9"/>
    <p:sldId id="269" r:id="rId10"/>
    <p:sldId id="268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1285852" y="2071678"/>
            <a:ext cx="664373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</a:t>
            </a: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«Скоро, скоро Новый год»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( 2 младшая группа)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</a:t>
            </a:r>
            <a:r>
              <a:rPr lang="ru-RU" sz="3200" b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lang="ru-RU" sz="3200" b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Королева Н.Ю.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619672" y="1382286"/>
            <a:ext cx="716888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Социально – коммуникативное развитие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Игра</a:t>
            </a:r>
            <a:r>
              <a:rPr kumimoji="0" lang="ru-RU" sz="2000" b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ситуация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 «Семья готовится к Новому году»,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«Магазин новогодних игрушек»,«Дед Мороз в гостях у детей».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Оформление группы.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Взаимодействие с родителями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Консультации для родителей: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«Безопасный Новый год!»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«Зимняя прогулка с малышом»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Оказание методической помощи родителям в организации продуктивной деятельности дома.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Участие в конкурсе по изготовлению ёлочной игрушки «Новогодние</a:t>
            </a:r>
            <a:r>
              <a:rPr kumimoji="0" lang="ru-RU" sz="2000" b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сувениры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500166" y="1571612"/>
            <a:ext cx="678661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этап.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Заключительный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Выставка поделок, изготовленных совместно с родителями дома.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Коллективная работа - Панно «Нарядная ёлочка»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Утренник, посвящённый Новому году.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 проекта: В ходе реализации данного проекта дети получили на начальном уровне понятие праздника Нового года. Родители очень помогли в реализации проекта. Все получили положительные эмоции и хорошее настроение.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8690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928794" y="2071678"/>
            <a:ext cx="657229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Актуальность: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Всем известно, что самый любимый праздник детей – Новый год. Предновогодняя суета, письма Деду Морозу, украшение группы, подарки под елкой.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Не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секрет, что малышам сложнее всего ждать праздника. Поэтому, одной из моих задач было сделать это ожидание веселым, приятным и полезным для детей.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428728" y="1928802"/>
            <a:ext cx="7715272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Познакомить детей с праздником - Новый год и его традициями.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Формировать познавательный интерес к празднику.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Познакомить с Дедом Морозом и Снегурочкой.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Способствовать развитию воображения, внимания,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памяти и речи детей.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Побуждать родителей к совместной творческой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деятельности с детьми.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Создать позитивный настрой в преддверии новогоднего         праздника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500166" y="2071678"/>
            <a:ext cx="721523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Тип проекта: познавательный, творческий, групповой.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Сроки реализации: краткосрочный (две недели).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Участники проекта: дети, родители, воспитатели.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Продукт проекта: Выставка поделок ёлочной игрушки «Нарядилась наша ёлочка», изготовленных совместно с родителями дома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49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571604" y="1785926"/>
            <a:ext cx="7000924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Этапы реализации проекта: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                 1 этап. Подготовительный.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Постановка целей и определение задач проекта. Составление плана мероприятий, подборка наглядно – дидактического материала на тему Новый год, художественной литературы, новогодних песен, физкультминуток, пальчиковой гимнастики, подвижных игр, различных материалов для продуктивной деятельности детей, разработка содержания непосредственно образовательной деятельности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64409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643042" y="1714488"/>
            <a:ext cx="6929486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2 этап. Основной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(проведение мероприятий с детьми и родителями по плану) 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Художественно – эстетическое развитие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Рисование: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«Украшение для ёлочки», Панно «Нарядная ёлочка»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Лепка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«Снеговик», «Украшаем елочку»;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Конструирование: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«Горка».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Музыка: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Разучивание хороводов и танцев (по плану музыкального руководителя</a:t>
            </a:r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).</a:t>
            </a:r>
            <a:endParaRPr kumimoji="0" lang="ru-RU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714480" y="1785926"/>
            <a:ext cx="685804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Познавательное развитие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«Что такое новый год!»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Дидактические игры: «Найди каждому снеговику ёлочку», «Укрась ёлочку» (цветные крышки), «Собери елку» (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пазлы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Беседы с детьми: 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«Кто такой Дед Мороз?», «Что такое Новый год!»; “Ёлочку за веточку не тяни, шарики с ёлочки не бери”.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214546" y="2000240"/>
            <a:ext cx="485778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Физическое развитие: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Физкультминутки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Пальчиковая гимнастика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Подвижные игры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Дыхательная гимнастика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Утренняя гимнастика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Подвижные игры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785918" y="1357298"/>
            <a:ext cx="6572296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Речевое развитие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Рассматривание картины: «Дед Мороз».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Рассматривание иллюстраций, книг, сюжетных картин о новогоднем празднике.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Чтение стихотворений: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Н.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Митунова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«Новогоднее стихотворение», «Новогодний подарок», «Здравствуй, Новый год!».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Н.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Ушкина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«»Песенка Снегурочки»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И. Гурина «Снегурочка», «Новый год в лесу», «Новогодний маскарад», «Дед Мороз и звери», «Снеговик».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В. Петрова «Дед Мороз прислал нам елку», «Мама елку украшала»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А. Усачев «Выбрал папа елочку»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264</Words>
  <Application>Microsoft Office PowerPoint</Application>
  <PresentationFormat>Экран (4:3)</PresentationFormat>
  <Paragraphs>66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Наталия</cp:lastModifiedBy>
  <cp:revision>14</cp:revision>
  <dcterms:created xsi:type="dcterms:W3CDTF">2020-11-29T11:36:55Z</dcterms:created>
  <dcterms:modified xsi:type="dcterms:W3CDTF">2021-02-24T13:55:41Z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232692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