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officedocument.presentationml.notesSlide+xml" PartName="/ppt/notesSlides/notesSlide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8" r:id="rId3"/>
    <p:sldId id="287" r:id="rId4"/>
    <p:sldId id="285" r:id="rId5"/>
    <p:sldId id="298" r:id="rId6"/>
    <p:sldId id="307" r:id="rId7"/>
    <p:sldId id="306" r:id="rId8"/>
    <p:sldId id="295" r:id="rId9"/>
    <p:sldId id="272" r:id="rId10"/>
    <p:sldId id="300" r:id="rId11"/>
    <p:sldId id="299" r:id="rId12"/>
    <p:sldId id="308" r:id="rId13"/>
    <p:sldId id="297" r:id="rId14"/>
    <p:sldId id="296" r:id="rId15"/>
    <p:sldId id="294" r:id="rId16"/>
    <p:sldId id="274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2" autoAdjust="0"/>
    <p:restoredTop sz="94660"/>
  </p:normalViewPr>
  <p:slideViewPr>
    <p:cSldViewPr>
      <p:cViewPr>
        <p:scale>
          <a:sx n="75" d="100"/>
          <a:sy n="75" d="100"/>
        </p:scale>
        <p:origin x="-105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5DFBF6EA-F901-4506-82BA-CADB6AC0A3EC}" type="datetimeFigureOut">
              <a:rPr lang="ru-RU"/>
              <a:pPr>
                <a:defRPr/>
              </a:pPr>
              <a:t>24.02.2021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415F595E-069A-473A-8340-69BDC7F277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6899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C624BBC-431B-49B3-A8F2-15420093F341}" type="slidenum">
              <a:rPr lang="ru-RU" smtClean="0"/>
              <a:pPr/>
              <a:t>1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9D4D5E-2BC8-4322-B383-6159F2B9CB10}" type="datetimeFigureOut">
              <a:rPr lang="ru-RU"/>
              <a:pPr>
                <a:defRPr/>
              </a:pPr>
              <a:t>24.02.2021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27378C-DBD5-4057-8C4A-380AE09D75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C11C81-B4CB-40DA-BCBF-617D0770CDC6}" type="datetimeFigureOut">
              <a:rPr lang="ru-RU"/>
              <a:pPr>
                <a:defRPr/>
              </a:pPr>
              <a:t>24.02.2021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87F1F-8BB6-4103-8619-1D2BDFF900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299261-5730-4632-A568-D9530E4A33CB}" type="datetimeFigureOut">
              <a:rPr lang="ru-RU"/>
              <a:pPr>
                <a:defRPr/>
              </a:pPr>
              <a:t>24.02.2021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098BAE-47F4-4806-8A14-F3B0F10FC3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A21DB6-DE27-494C-A01D-BD58A8B61AB7}" type="datetimeFigureOut">
              <a:rPr lang="ru-RU"/>
              <a:pPr>
                <a:defRPr/>
              </a:pPr>
              <a:t>24.02.2021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887260-8B96-4998-926A-7ACB72E9F2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3C3828-99C0-4D9C-9D98-542FFE2FE9F0}" type="datetimeFigureOut">
              <a:rPr lang="ru-RU"/>
              <a:pPr>
                <a:defRPr/>
              </a:pPr>
              <a:t>24.02.2021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358A9C-6D82-4A79-B73A-747FB47957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587673-CA89-4E28-9C8C-D3AD300B79FB}" type="datetimeFigureOut">
              <a:rPr lang="ru-RU"/>
              <a:pPr>
                <a:defRPr/>
              </a:pPr>
              <a:t>24.02.2021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38EEE1-0171-410B-9355-0830BA2FDE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6B7176-6A34-4F97-B1F7-BA90651A6EDC}" type="datetimeFigureOut">
              <a:rPr lang="ru-RU"/>
              <a:pPr>
                <a:defRPr/>
              </a:pPr>
              <a:t>24.02.2021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8DC99F-8177-4FD0-AB15-86D305CA66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E213D8-1C51-4B9F-9E2C-277D93F946C4}" type="datetimeFigureOut">
              <a:rPr lang="ru-RU"/>
              <a:pPr>
                <a:defRPr/>
              </a:pPr>
              <a:t>24.02.2021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1933D6-F926-465B-8FE8-1DD3CCF3B6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941D0A-CF64-48FB-800E-4F2365A26F76}" type="datetimeFigureOut">
              <a:rPr lang="ru-RU"/>
              <a:pPr>
                <a:defRPr/>
              </a:pPr>
              <a:t>24.02.2021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69ED77-B1ED-445A-AC04-42DD4A67AC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A22A43-9A40-4508-B988-BB70F8A8724A}" type="datetimeFigureOut">
              <a:rPr lang="ru-RU"/>
              <a:pPr>
                <a:defRPr/>
              </a:pPr>
              <a:t>24.02.2021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0646D9-928C-4C20-BE16-07FCEA3882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B137E0-F9B2-4193-BB77-F2861AF51BDA}" type="datetimeFigureOut">
              <a:rPr lang="ru-RU"/>
              <a:pPr>
                <a:defRPr/>
              </a:pPr>
              <a:t>24.02.2021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51469D-B4C1-49BB-AB4B-F2D0790AA9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05C9AC5-089B-4C16-9B04-63A50CA5C345}" type="datetimeFigureOut">
              <a:rPr lang="ru-RU"/>
              <a:pPr>
                <a:defRPr/>
              </a:pPr>
              <a:t>24.02.2021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558A4A3-D4D1-4013-B1BD-F1AF591977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1.xml.rels><?xml version="1.0" encoding="UTF-8" standalone="yes" ?><Relationships xmlns="http://schemas.openxmlformats.org/package/2006/relationships"><Relationship Id="rId8" Target="../media/image51.jpeg" Type="http://schemas.openxmlformats.org/officeDocument/2006/relationships/image"/><Relationship Id="rId3" Target="../media/image46.jpeg" Type="http://schemas.openxmlformats.org/officeDocument/2006/relationships/image"/><Relationship Id="rId7" Target="../media/image50.jpeg" Type="http://schemas.openxmlformats.org/officeDocument/2006/relationships/image"/><Relationship Id="rId2" Target="../media/image45.jpeg" Type="http://schemas.openxmlformats.org/officeDocument/2006/relationships/image"/><Relationship Id="rId1" Target="../slideLayouts/slideLayout4.xml" Type="http://schemas.openxmlformats.org/officeDocument/2006/relationships/slideLayout"/><Relationship Id="rId6" Target="../media/image49.jpeg" Type="http://schemas.openxmlformats.org/officeDocument/2006/relationships/image"/><Relationship Id="rId5" Target="../media/image48.jpeg" Type="http://schemas.openxmlformats.org/officeDocument/2006/relationships/image"/><Relationship Id="rId4" Target="../media/image47.jpeg" Type="http://schemas.openxmlformats.org/officeDocument/2006/relationships/image"/></Relationships>
</file>

<file path=ppt/slides/_rels/slide12.xml.rels><?xml version="1.0" encoding="UTF-8" standalone="yes" ?><Relationships xmlns="http://schemas.openxmlformats.org/package/2006/relationships"><Relationship Id="rId3" Target="../media/image53.jpeg" Type="http://schemas.openxmlformats.org/officeDocument/2006/relationships/image"/><Relationship Id="rId2" Target="../media/image52.jpeg" Type="http://schemas.openxmlformats.org/officeDocument/2006/relationships/image"/><Relationship Id="rId1" Target="../slideLayouts/slideLayout4.xml" Type="http://schemas.openxmlformats.org/officeDocument/2006/relationships/slideLayout"/><Relationship Id="rId5" Target="../media/image55.jpeg" Type="http://schemas.openxmlformats.org/officeDocument/2006/relationships/image"/><Relationship Id="rId4" Target="../media/image54.jpeg" Type="http://schemas.openxmlformats.org/officeDocument/2006/relationships/image"/></Relationships>
</file>

<file path=ppt/slides/_rels/slide13.xml.rels><?xml version="1.0" encoding="UTF-8" standalone="yes" ?><Relationships xmlns="http://schemas.openxmlformats.org/package/2006/relationships"><Relationship Id="rId3" Target="../media/image57.jpeg" Type="http://schemas.openxmlformats.org/officeDocument/2006/relationships/image"/><Relationship Id="rId2" Target="../media/image56.jpeg" Type="http://schemas.openxmlformats.org/officeDocument/2006/relationships/image"/><Relationship Id="rId1" Target="../slideLayouts/slideLayout4.xml" Type="http://schemas.openxmlformats.org/officeDocument/2006/relationships/slideLayout"/><Relationship Id="rId4" Target="../media/image58.jpeg" Type="http://schemas.openxmlformats.org/officeDocument/2006/relationships/image"/></Relationships>
</file>

<file path=ppt/slides/_rels/slide14.xml.rels><?xml version="1.0" encoding="UTF-8" standalone="yes" ?><Relationships xmlns="http://schemas.openxmlformats.org/package/2006/relationships"><Relationship Id="rId3" Target="../media/image60.png" Type="http://schemas.openxmlformats.org/officeDocument/2006/relationships/image"/><Relationship Id="rId2" Target="../media/image59.jpeg" Type="http://schemas.openxmlformats.org/officeDocument/2006/relationships/image"/><Relationship Id="rId1" Target="../slideLayouts/slideLayout4.xml" Type="http://schemas.openxmlformats.org/officeDocument/2006/relationships/slideLayout"/><Relationship Id="rId4" Target="../media/image61.jpeg" Type="http://schemas.openxmlformats.org/officeDocument/2006/relationships/image"/></Relationships>
</file>

<file path=ppt/slides/_rels/slide15.xml.rels><?xml version="1.0" encoding="UTF-8" standalone="yes" ?><Relationships xmlns="http://schemas.openxmlformats.org/package/2006/relationships"><Relationship Id="rId3" Target="../media/image63.png" Type="http://schemas.openxmlformats.org/officeDocument/2006/relationships/image"/><Relationship Id="rId2" Target="../media/image62.jpeg" Type="http://schemas.openxmlformats.org/officeDocument/2006/relationships/image"/><Relationship Id="rId1" Target="../slideLayouts/slideLayout4.xml" Type="http://schemas.openxmlformats.org/officeDocument/2006/relationships/slideLayout"/><Relationship Id="rId5" Target="../media/image65.jpeg" Type="http://schemas.openxmlformats.org/officeDocument/2006/relationships/image"/><Relationship Id="rId4" Target="../media/image64.png" Type="http://schemas.openxmlformats.org/officeDocument/2006/relationships/image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 ?><Relationships xmlns="http://schemas.openxmlformats.org/package/2006/relationships"><Relationship Id="rId3" Target="../media/image5.jpeg" Type="http://schemas.openxmlformats.org/officeDocument/2006/relationships/image"/><Relationship Id="rId2" Target="../media/image4.jpeg" Type="http://schemas.openxmlformats.org/officeDocument/2006/relationships/image"/><Relationship Id="rId1" Target="../slideLayouts/slideLayout2.xml" Type="http://schemas.openxmlformats.org/officeDocument/2006/relationships/slideLayout"/><Relationship Id="rId5" Target="../media/image7.jpeg" Type="http://schemas.openxmlformats.org/officeDocument/2006/relationships/image"/><Relationship Id="rId4" Target="../media/image6.jpeg" Type="http://schemas.openxmlformats.org/officeDocument/2006/relationships/image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 ?><Relationships xmlns="http://schemas.openxmlformats.org/package/2006/relationships"><Relationship Id="rId3" Target="../media/image20.png" Type="http://schemas.openxmlformats.org/officeDocument/2006/relationships/image"/><Relationship Id="rId2" Target="../media/image19.jpeg" Type="http://schemas.openxmlformats.org/officeDocument/2006/relationships/image"/><Relationship Id="rId1" Target="../slideLayouts/slideLayout4.xml" Type="http://schemas.openxmlformats.org/officeDocument/2006/relationships/slideLayout"/><Relationship Id="rId6" Target="../media/image23.png" Type="http://schemas.openxmlformats.org/officeDocument/2006/relationships/image"/><Relationship Id="rId5" Target="../media/image22.jpeg" Type="http://schemas.openxmlformats.org/officeDocument/2006/relationships/image"/><Relationship Id="rId4" Target="../media/image21.png" Type="http://schemas.openxmlformats.org/officeDocument/2006/relationships/image"/></Relationships>
</file>

<file path=ppt/slides/_rels/slide8.xml.rels><?xml version="1.0" encoding="UTF-8" standalone="yes" ?><Relationships xmlns="http://schemas.openxmlformats.org/package/2006/relationships"><Relationship Id="rId8" Target="../media/image30.jpeg" Type="http://schemas.openxmlformats.org/officeDocument/2006/relationships/image"/><Relationship Id="rId3" Target="../media/image25.jpeg" Type="http://schemas.openxmlformats.org/officeDocument/2006/relationships/image"/><Relationship Id="rId7" Target="../media/image29.jpeg" Type="http://schemas.openxmlformats.org/officeDocument/2006/relationships/image"/><Relationship Id="rId12" Target="../media/image34.jpeg" Type="http://schemas.openxmlformats.org/officeDocument/2006/relationships/image"/><Relationship Id="rId2" Target="../media/image24.jpeg" Type="http://schemas.openxmlformats.org/officeDocument/2006/relationships/image"/><Relationship Id="rId1" Target="../slideLayouts/slideLayout4.xml" Type="http://schemas.openxmlformats.org/officeDocument/2006/relationships/slideLayout"/><Relationship Id="rId6" Target="../media/image28.jpeg" Type="http://schemas.openxmlformats.org/officeDocument/2006/relationships/image"/><Relationship Id="rId11" Target="../media/image33.jpeg" Type="http://schemas.openxmlformats.org/officeDocument/2006/relationships/image"/><Relationship Id="rId5" Target="../media/image27.jpeg" Type="http://schemas.openxmlformats.org/officeDocument/2006/relationships/image"/><Relationship Id="rId10" Target="../media/image32.jpeg" Type="http://schemas.openxmlformats.org/officeDocument/2006/relationships/image"/><Relationship Id="rId4" Target="../media/image26.jpeg" Type="http://schemas.openxmlformats.org/officeDocument/2006/relationships/image"/><Relationship Id="rId9" Target="../media/image31.jpeg" Type="http://schemas.openxmlformats.org/officeDocument/2006/relationships/image"/></Relationships>
</file>

<file path=ppt/slides/_rels/slide9.xml.rels><?xml version="1.0" encoding="UTF-8" standalone="yes" ?><Relationships xmlns="http://schemas.openxmlformats.org/package/2006/relationships"><Relationship Id="rId3" Target="../media/image36.jpeg" Type="http://schemas.openxmlformats.org/officeDocument/2006/relationships/image"/><Relationship Id="rId2" Target="../media/image35.jpeg" Type="http://schemas.openxmlformats.org/officeDocument/2006/relationships/image"/><Relationship Id="rId1" Target="../slideLayouts/slideLayout4.xml" Type="http://schemas.openxmlformats.org/officeDocument/2006/relationships/slideLayout"/><Relationship Id="rId6" Target="../media/image39.jpeg" Type="http://schemas.openxmlformats.org/officeDocument/2006/relationships/image"/><Relationship Id="rId5" Target="../media/image38.jpeg" Type="http://schemas.openxmlformats.org/officeDocument/2006/relationships/image"/><Relationship Id="rId4" Target="../media/image37.jpeg" Type="http://schemas.openxmlformats.org/officeDocument/2006/relationships/image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ctrTitle"/>
          </p:nvPr>
        </p:nvSpPr>
        <p:spPr>
          <a:xfrm>
            <a:off x="1331913" y="3860800"/>
            <a:ext cx="7358062" cy="1470025"/>
          </a:xfrm>
        </p:spPr>
        <p:txBody>
          <a:bodyPr/>
          <a:lstStyle/>
          <a:p>
            <a:pPr eaLnBrk="1" hangingPunct="1"/>
            <a:r>
              <a:rPr lang="ru-RU" altLang="ru-RU" sz="3200" b="1" dirty="0" smtClean="0">
                <a:latin typeface="Tahoma" pitchFamily="34" charset="0"/>
                <a:cs typeface="Tahoma" pitchFamily="34" charset="0"/>
              </a:rPr>
              <a:t>Проект</a:t>
            </a:r>
            <a:br>
              <a:rPr lang="ru-RU" altLang="ru-RU" sz="3200" b="1" dirty="0" smtClean="0">
                <a:latin typeface="Tahoma" pitchFamily="34" charset="0"/>
                <a:cs typeface="Tahoma" pitchFamily="34" charset="0"/>
              </a:rPr>
            </a:br>
            <a:r>
              <a:rPr lang="ru-RU" altLang="ru-RU" sz="3200" b="1" dirty="0" smtClean="0">
                <a:latin typeface="Tahoma" pitchFamily="34" charset="0"/>
                <a:cs typeface="Tahoma" pitchFamily="34" charset="0"/>
              </a:rPr>
              <a:t>«</a:t>
            </a:r>
            <a:r>
              <a:rPr lang="ru-RU" altLang="ru-RU" sz="3200" b="1" dirty="0">
                <a:latin typeface="Tahoma" pitchFamily="34" charset="0"/>
                <a:cs typeface="Tahoma" pitchFamily="34" charset="0"/>
              </a:rPr>
              <a:t>В</a:t>
            </a:r>
            <a:r>
              <a:rPr lang="ru-RU" altLang="ru-RU" sz="3200" b="1" dirty="0" smtClean="0">
                <a:latin typeface="Tahoma" pitchFamily="34" charset="0"/>
                <a:cs typeface="Tahoma" pitchFamily="34" charset="0"/>
              </a:rPr>
              <a:t> семье дружат, живут не тужат»</a:t>
            </a:r>
            <a:endParaRPr lang="ru-RU" sz="3200" b="1" i="1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0113" y="260350"/>
            <a:ext cx="6985000" cy="720725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ru-RU" dirty="0" err="1" smtClean="0">
                <a:solidFill>
                  <a:prstClr val="black"/>
                </a:solidFill>
                <a:latin typeface="Constantia"/>
              </a:rPr>
              <a:t>Портфолио</a:t>
            </a:r>
            <a:r>
              <a:rPr lang="ru-RU" dirty="0" smtClean="0">
                <a:solidFill>
                  <a:prstClr val="black"/>
                </a:solidFill>
                <a:latin typeface="Constantia"/>
              </a:rPr>
              <a:t> </a:t>
            </a:r>
            <a:endParaRPr lang="ru-RU" dirty="0"/>
          </a:p>
        </p:txBody>
      </p:sp>
      <p:pic>
        <p:nvPicPr>
          <p:cNvPr id="3074" name="Picture 2" descr="C:\Users\Ksenia\Desktop\фото с род\IMG_1240-05-03-18-08-19.JPG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22" r="5031" b="2699"/>
          <a:stretch/>
        </p:blipFill>
        <p:spPr bwMode="auto">
          <a:xfrm rot="5400000">
            <a:off x="3098264" y="1374343"/>
            <a:ext cx="2590011" cy="1946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Ksenia\Desktop\фото с род\IMG_1244-05-03-18-08-19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2" t="5458" r="22946" b="17580"/>
          <a:stretch/>
        </p:blipFill>
        <p:spPr bwMode="auto">
          <a:xfrm rot="4663916">
            <a:off x="-138468" y="871243"/>
            <a:ext cx="3004169" cy="2359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Ksenia\Desktop\фото с род\IMG_1246-05-03-18-08-19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3376" r="6634" b="5332"/>
          <a:stretch/>
        </p:blipFill>
        <p:spPr bwMode="auto">
          <a:xfrm rot="4890034">
            <a:off x="348770" y="4106002"/>
            <a:ext cx="3006427" cy="2204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Ksenia\Desktop\фото с род\IMG_1247-05-03-18-08-19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37" t="7511" b="-395"/>
          <a:stretch/>
        </p:blipFill>
        <p:spPr bwMode="auto">
          <a:xfrm rot="10800000">
            <a:off x="3419872" y="4437112"/>
            <a:ext cx="2895505" cy="2133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Lider\Desktop\фото с род\IMG_1241-05-03-18-08-19.JPG"/>
          <p:cNvPicPr>
            <a:picLocks noChangeAspect="1" noChangeArrowheads="1"/>
          </p:cNvPicPr>
          <p:nvPr/>
        </p:nvPicPr>
        <p:blipFill>
          <a:blip r:embed="rId6" cstate="print"/>
          <a:srcRect l="1875" b="2775"/>
          <a:stretch>
            <a:fillRect/>
          </a:stretch>
        </p:blipFill>
        <p:spPr bwMode="auto">
          <a:xfrm rot="6159390">
            <a:off x="5799588" y="2308988"/>
            <a:ext cx="3440461" cy="255666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5642081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0113" y="260350"/>
            <a:ext cx="6985000" cy="720725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ru-RU" sz="3600" dirty="0" smtClean="0">
                <a:solidFill>
                  <a:prstClr val="black"/>
                </a:solidFill>
                <a:latin typeface="Constantia"/>
              </a:rPr>
              <a:t>Фотоальбом «Семейное фото»</a:t>
            </a:r>
            <a:endParaRPr lang="ru-RU" sz="3600" dirty="0"/>
          </a:p>
        </p:txBody>
      </p:sp>
      <p:pic>
        <p:nvPicPr>
          <p:cNvPr id="4098" name="Picture 2" descr="C:\Users\Lider\Desktop\фото с род\IMG_1253-05-03-18-08-19.JPG"/>
          <p:cNvPicPr>
            <a:picLocks noChangeAspect="1" noChangeArrowheads="1"/>
          </p:cNvPicPr>
          <p:nvPr/>
        </p:nvPicPr>
        <p:blipFill>
          <a:blip r:embed="rId2" cstate="print"/>
          <a:srcRect l="2395" t="7985" r="590" b="12168"/>
          <a:stretch>
            <a:fillRect/>
          </a:stretch>
        </p:blipFill>
        <p:spPr bwMode="auto">
          <a:xfrm rot="3259375">
            <a:off x="300053" y="1843151"/>
            <a:ext cx="2848122" cy="17581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099" name="Picture 3" descr="C:\Users\Lider\Desktop\фото с род\IMG_1254-05-03-18-08-19.JPG"/>
          <p:cNvPicPr>
            <a:picLocks noChangeAspect="1" noChangeArrowheads="1"/>
          </p:cNvPicPr>
          <p:nvPr/>
        </p:nvPicPr>
        <p:blipFill>
          <a:blip r:embed="rId3" cstate="print"/>
          <a:srcRect l="5113" t="3801" r="2751" b="16401"/>
          <a:stretch>
            <a:fillRect/>
          </a:stretch>
        </p:blipFill>
        <p:spPr bwMode="auto">
          <a:xfrm rot="5113009">
            <a:off x="-22461" y="4304364"/>
            <a:ext cx="2569496" cy="166907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100" name="Picture 4" descr="C:\Users\Lider\Desktop\фото с род\IMG_1252-05-03-18-08-19.JPG"/>
          <p:cNvPicPr>
            <a:picLocks noChangeAspect="1" noChangeArrowheads="1"/>
          </p:cNvPicPr>
          <p:nvPr/>
        </p:nvPicPr>
        <p:blipFill>
          <a:blip r:embed="rId4" cstate="print"/>
          <a:srcRect t="11151" b="10100"/>
          <a:stretch>
            <a:fillRect/>
          </a:stretch>
        </p:blipFill>
        <p:spPr bwMode="auto">
          <a:xfrm rot="6029875">
            <a:off x="6211737" y="1671159"/>
            <a:ext cx="3326578" cy="196473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101" name="Picture 5" descr="C:\Users\Lider\Desktop\фото с род\IMG_1250-05-03-18-08-1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5" cstate="print"/>
          <a:srcRect l="256" t="9515" r="5245" b="16788"/>
          <a:stretch>
            <a:fillRect/>
          </a:stretch>
        </p:blipFill>
        <p:spPr bwMode="auto">
          <a:xfrm rot="6205277">
            <a:off x="1663225" y="4187872"/>
            <a:ext cx="3077761" cy="18002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102" name="Picture 6" descr="C:\Users\Lider\Desktop\фото с род\IMG_1249-05-03-18-08-19.JPG"/>
          <p:cNvPicPr>
            <a:picLocks noChangeAspect="1" noChangeArrowheads="1"/>
          </p:cNvPicPr>
          <p:nvPr/>
        </p:nvPicPr>
        <p:blipFill>
          <a:blip r:embed="rId6" cstate="print"/>
          <a:srcRect l="26375" t="17451" r="16926" b="25850"/>
          <a:stretch>
            <a:fillRect/>
          </a:stretch>
        </p:blipFill>
        <p:spPr bwMode="auto">
          <a:xfrm rot="5956482">
            <a:off x="6772369" y="4540702"/>
            <a:ext cx="2494665" cy="1870999"/>
          </a:xfrm>
          <a:prstGeom prst="rect">
            <a:avLst/>
          </a:prstGeom>
          <a:noFill/>
        </p:spPr>
      </p:pic>
      <p:pic>
        <p:nvPicPr>
          <p:cNvPr id="4103" name="Picture 7" descr="G:\по проекту Шатайло\семья Тугаевых\Q3Fq2VwxEKw.jpg"/>
          <p:cNvPicPr>
            <a:picLocks noChangeAspect="1" noChangeArrowheads="1"/>
          </p:cNvPicPr>
          <p:nvPr/>
        </p:nvPicPr>
        <p:blipFill>
          <a:blip r:embed="rId7" cstate="print"/>
          <a:srcRect t="46850" r="-531"/>
          <a:stretch>
            <a:fillRect/>
          </a:stretch>
        </p:blipFill>
        <p:spPr bwMode="auto">
          <a:xfrm>
            <a:off x="3635896" y="1628800"/>
            <a:ext cx="2808312" cy="210157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4" name="Содержимое 4" descr="sketch-1516539047220.png"/>
          <p:cNvPicPr>
            <a:picLocks noGrp="1" noChangeAspect="1"/>
          </p:cNvPicPr>
          <p:nvPr>
            <p:ph idx="1"/>
          </p:nvPr>
        </p:nvPicPr>
        <p:blipFill>
          <a:blip r:embed="rId8" cstate="print"/>
          <a:stretch>
            <a:fillRect/>
          </a:stretch>
        </p:blipFill>
        <p:spPr>
          <a:xfrm>
            <a:off x="4283968" y="4365104"/>
            <a:ext cx="2886472" cy="200798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08220927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0113" y="260350"/>
            <a:ext cx="6985000" cy="720725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ru-RU" altLang="ru-RU" dirty="0" smtClean="0">
                <a:solidFill>
                  <a:prstClr val="black"/>
                </a:solidFill>
                <a:latin typeface="Constantia"/>
              </a:rPr>
              <a:t>Совместные досуги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55778">
            <a:off x="690958" y="1328230"/>
            <a:ext cx="3794149" cy="2520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74250">
            <a:off x="5217477" y="1328230"/>
            <a:ext cx="3794155" cy="2520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8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68105">
            <a:off x="611560" y="4149080"/>
            <a:ext cx="3794159" cy="2520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02034">
            <a:off x="5236081" y="4163020"/>
            <a:ext cx="3794161" cy="2520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220927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0113" y="260350"/>
            <a:ext cx="6985000" cy="720725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ru-RU" altLang="ru-RU" smtClean="0">
                <a:solidFill>
                  <a:prstClr val="black"/>
                </a:solidFill>
                <a:latin typeface="Constantia"/>
              </a:rPr>
              <a:t>Совместные досуги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79889">
            <a:off x="52285" y="1536614"/>
            <a:ext cx="3984000" cy="298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7" t="5160"/>
          <a:stretch/>
        </p:blipFill>
        <p:spPr bwMode="auto">
          <a:xfrm rot="868784">
            <a:off x="4589844" y="1536352"/>
            <a:ext cx="4248000" cy="298852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3645024"/>
            <a:ext cx="4104455" cy="308007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554710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0113" y="260350"/>
            <a:ext cx="6985000" cy="720725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ru-RU" altLang="ru-RU" sz="4000" dirty="0" smtClean="0">
                <a:solidFill>
                  <a:prstClr val="black"/>
                </a:solidFill>
                <a:latin typeface="Constantia"/>
              </a:rPr>
              <a:t>Совместные фотовыставки</a:t>
            </a:r>
            <a:endParaRPr lang="ru-RU" sz="40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51483">
            <a:off x="92536" y="1875505"/>
            <a:ext cx="3456000" cy="2592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5117">
            <a:off x="5108923" y="1626269"/>
            <a:ext cx="3750685" cy="2903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50" t="7227" r="10377" b="6556"/>
          <a:stretch/>
        </p:blipFill>
        <p:spPr bwMode="auto">
          <a:xfrm rot="16200000">
            <a:off x="3088330" y="3410792"/>
            <a:ext cx="2726883" cy="3960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508004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0113" y="260350"/>
            <a:ext cx="6985000" cy="720725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ru-RU" altLang="ru-RU" dirty="0">
                <a:solidFill>
                  <a:prstClr val="black"/>
                </a:solidFill>
                <a:latin typeface="Constantia"/>
              </a:rPr>
              <a:t>Сотрудничество с семьей</a:t>
            </a:r>
            <a:endParaRPr lang="ru-RU" dirty="0"/>
          </a:p>
        </p:txBody>
      </p:sp>
      <p:pic>
        <p:nvPicPr>
          <p:cNvPr id="1034" name="Picture 10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568" y="1973733"/>
            <a:ext cx="3240000" cy="18225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2575" y="1986681"/>
            <a:ext cx="2511425" cy="4468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1460" y="2024905"/>
            <a:ext cx="2493963" cy="4432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64" y="4581128"/>
            <a:ext cx="2880000" cy="21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3284984"/>
            <a:ext cx="2880000" cy="216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1241343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/>
          </a:blip>
          <a:srcRect/>
          <a:stretch>
            <a:fillRect/>
          </a:stretch>
        </p:blipFill>
        <p:spPr bwMode="auto">
          <a:xfrm>
            <a:off x="1347267" y="2564904"/>
            <a:ext cx="6624736" cy="324036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z="25400">
            <a:bevelT w="12700"/>
            <a:bevelB w="12700"/>
          </a:sp3d>
          <a:extLst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-252536" y="692696"/>
            <a:ext cx="6115050" cy="2290763"/>
          </a:xfrm>
        </p:spPr>
        <p:txBody>
          <a:bodyPr/>
          <a:lstStyle/>
          <a:p>
            <a:pPr algn="l" eaLnBrk="1" hangingPunct="1"/>
            <a:r>
              <a:rPr lang="ru-RU" altLang="ru-RU" sz="2400" dirty="0" smtClean="0">
                <a:latin typeface="Times New Roman" pitchFamily="18" charset="0"/>
              </a:rPr>
              <a:t/>
            </a:r>
            <a:br>
              <a:rPr lang="ru-RU" altLang="ru-RU" sz="2400" dirty="0" smtClean="0">
                <a:latin typeface="Times New Roman" pitchFamily="18" charset="0"/>
              </a:rPr>
            </a:br>
            <a:r>
              <a:rPr lang="ru-RU" altLang="ru-RU" sz="2400" b="1" dirty="0" smtClean="0"/>
              <a:t/>
            </a:r>
            <a:br>
              <a:rPr lang="ru-RU" altLang="ru-RU" sz="2400" b="1" dirty="0" smtClean="0"/>
            </a:br>
            <a:endParaRPr lang="ru-RU" sz="2400" dirty="0" smtClean="0"/>
          </a:p>
        </p:txBody>
      </p:sp>
      <p:sp>
        <p:nvSpPr>
          <p:cNvPr id="17411" name="Содержимое 2"/>
          <p:cNvSpPr>
            <a:spLocks noGrp="1"/>
          </p:cNvSpPr>
          <p:nvPr>
            <p:ph idx="1"/>
          </p:nvPr>
        </p:nvSpPr>
        <p:spPr>
          <a:xfrm>
            <a:off x="395288" y="-99391"/>
            <a:ext cx="6264275" cy="4247530"/>
          </a:xfrm>
        </p:spPr>
        <p:txBody>
          <a:bodyPr/>
          <a:lstStyle/>
          <a:p>
            <a:pPr marL="0" indent="0" eaLnBrk="1" hangingPunct="1">
              <a:spcBef>
                <a:spcPct val="0"/>
              </a:spcBef>
              <a:buFont typeface="Arial" charset="0"/>
              <a:buNone/>
            </a:pP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899592" y="1340768"/>
            <a:ext cx="5472608" cy="495520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14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Семья </a:t>
            </a:r>
            <a:r>
              <a:rPr lang="ru-RU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— источник радости и счастья,</a:t>
            </a:r>
            <a:br>
              <a:rPr lang="ru-RU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Любви неиссякаемый родник.</a:t>
            </a:r>
            <a:br>
              <a:rPr lang="ru-RU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 в ясную погоду, и в ненастье</a:t>
            </a:r>
            <a:br>
              <a:rPr lang="ru-RU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Хранит семья и ценит жизни миг.</a:t>
            </a:r>
            <a:br>
              <a:rPr lang="ru-RU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Семья </a:t>
            </a:r>
            <a:r>
              <a:rPr lang="ru-RU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— оплот и сила государства,</a:t>
            </a:r>
            <a:br>
              <a:rPr lang="ru-RU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Хранящая традиции веков.</a:t>
            </a:r>
            <a:br>
              <a:rPr lang="ru-RU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семье ребёнок — главное богатство,</a:t>
            </a:r>
            <a:br>
              <a:rPr lang="ru-RU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Луч света, как маяк для моряков.</a:t>
            </a:r>
            <a:br>
              <a:rPr lang="ru-RU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Лучи растут, становятся всё ярче</a:t>
            </a:r>
            <a:br>
              <a:rPr lang="ru-RU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 люди жадно тянутся на свет.</a:t>
            </a:r>
            <a:br>
              <a:rPr lang="ru-RU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Душа семьи становится богаче,</a:t>
            </a:r>
            <a:br>
              <a:rPr lang="ru-RU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Когда </a:t>
            </a:r>
            <a:r>
              <a:rPr lang="ru-RU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царят любовь в ней да совет</a:t>
            </a:r>
            <a:r>
              <a:rPr lang="ru-RU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Прямоугольник 1"/>
          <p:cNvSpPr>
            <a:spLocks noChangeArrowheads="1"/>
          </p:cNvSpPr>
          <p:nvPr/>
        </p:nvSpPr>
        <p:spPr bwMode="auto">
          <a:xfrm>
            <a:off x="323850" y="1989138"/>
            <a:ext cx="8640763" cy="5201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Наш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 – прекрасный повод поразмышлять о роли семьи в жизни каждого человека, о семейных традициях и их развитии в современных условиях. Работа над проектом имеет большое значение для формирования личности ребёнка, укрепление и развития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детско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родительских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отношений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ходе реализации проекта мы работали по воспитанию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чувства гордости за свою семью и любви к её членам,  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узнали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историю своей семьи, семейные традиции и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праздники;  повысили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педагогическую культуру родителей,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установили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 ними доверительные и партнёрские отношения.</a:t>
            </a:r>
          </a:p>
          <a:p>
            <a:r>
              <a:rPr lang="ru-RU" alt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endParaRPr lang="ru-RU" altLang="ru-RU" sz="20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580489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  Беседа. Ситуативный разговор. Отгадывание загадок. Дидактические игры. Чтение художественной литературы. </a:t>
            </a:r>
            <a:endParaRPr lang="ru-RU" sz="2400" dirty="0" smtClean="0"/>
          </a:p>
        </p:txBody>
      </p:sp>
      <p:pic>
        <p:nvPicPr>
          <p:cNvPr id="1026" name="Picture 2" descr="C:\Users\Ksenia\Desktop\фото с род\IMG_1238-05-03-18-08-1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4437112"/>
            <a:ext cx="2953047" cy="2214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58" t="5383" r="5695" b="5720"/>
          <a:stretch/>
        </p:blipFill>
        <p:spPr bwMode="auto">
          <a:xfrm rot="16200000">
            <a:off x="5258840" y="2127777"/>
            <a:ext cx="4456145" cy="33141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 descr="C:\Users\Lider\Desktop\фото с род\IMG_1248-05-03-18-08-19.JPG"/>
          <p:cNvPicPr>
            <a:picLocks noChangeAspect="1" noChangeArrowheads="1"/>
          </p:cNvPicPr>
          <p:nvPr/>
        </p:nvPicPr>
        <p:blipFill>
          <a:blip r:embed="rId4" cstate="print"/>
          <a:srcRect r="6128" b="-2878"/>
          <a:stretch>
            <a:fillRect/>
          </a:stretch>
        </p:blipFill>
        <p:spPr bwMode="auto">
          <a:xfrm rot="5400000">
            <a:off x="2786734" y="1541858"/>
            <a:ext cx="3067745" cy="252154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7" name="Picture 3" descr="C:\Users\Lider\Desktop\фото с род\IMG_1255-05-03-18-08-1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400000">
            <a:off x="-517494" y="2722358"/>
            <a:ext cx="4139952" cy="31049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16632"/>
            <a:ext cx="6552728" cy="634082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/>
          <a:lstStyle/>
          <a:p>
            <a:pPr eaLnBrk="1" hangingPunct="1">
              <a:defRPr/>
            </a:pPr>
            <a:r>
              <a:rPr lang="ru-RU" altLang="ru-RU" dirty="0">
                <a:latin typeface="Constantia"/>
              </a:rPr>
              <a:t>Проектная деятельность</a:t>
            </a:r>
            <a:endParaRPr lang="ru-RU" dirty="0"/>
          </a:p>
        </p:txBody>
      </p:sp>
      <p:sp>
        <p:nvSpPr>
          <p:cNvPr id="24580" name="TextBox 4"/>
          <p:cNvSpPr txBox="1">
            <a:spLocks noChangeArrowheads="1"/>
          </p:cNvSpPr>
          <p:nvPr/>
        </p:nvSpPr>
        <p:spPr bwMode="auto">
          <a:xfrm>
            <a:off x="7667625" y="908050"/>
            <a:ext cx="10080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pic>
        <p:nvPicPr>
          <p:cNvPr id="2056" name="Picture 8" descr="G:\по проекту Шатайло\семья Тугаевых\pJ1r1YVubB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124744"/>
            <a:ext cx="1729470" cy="244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057" name="Picture 9" descr="C:\Users\Lider\Desktop\фото с род\IMG_1256-05-03-18-08-1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600039">
            <a:off x="6011710" y="4120074"/>
            <a:ext cx="2960094" cy="222007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058" name="Picture 10" descr="C:\Users\Lider\Desktop\фото с род\IMG_1257-05-03-18-08-1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932235">
            <a:off x="6027242" y="1848053"/>
            <a:ext cx="2461337" cy="184600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1" name="Содержимое 4" descr="collage-1516535877831.jpg"/>
          <p:cNvPicPr>
            <a:picLocks noGrp="1" noChangeAspect="1"/>
          </p:cNvPicPr>
          <p:nvPr>
            <p:ph idx="1"/>
          </p:nvPr>
        </p:nvPicPr>
        <p:blipFill>
          <a:blip r:embed="rId5" cstate="print"/>
          <a:stretch>
            <a:fillRect/>
          </a:stretch>
        </p:blipFill>
        <p:spPr>
          <a:xfrm rot="21198147">
            <a:off x="971600" y="3429000"/>
            <a:ext cx="2376264" cy="316835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059" name="Picture 11" descr="C:\Users\Lider\Desktop\фото с род\IMG_1258-05-03-18-08-1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91880" y="4437112"/>
            <a:ext cx="2736305" cy="205222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26" name="Picture 2" descr="G:\печать 20\фон мама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19872" y="2060848"/>
            <a:ext cx="2496277" cy="187220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18143590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16632"/>
            <a:ext cx="6552728" cy="634082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/>
          <a:lstStyle/>
          <a:p>
            <a:pPr eaLnBrk="1" hangingPunct="1">
              <a:defRPr/>
            </a:pPr>
            <a:r>
              <a:rPr lang="ru-RU" altLang="ru-RU" dirty="0">
                <a:latin typeface="Constantia"/>
              </a:rPr>
              <a:t>Проектная деятельность</a:t>
            </a:r>
            <a:endParaRPr lang="ru-RU" dirty="0"/>
          </a:p>
        </p:txBody>
      </p:sp>
      <p:sp>
        <p:nvSpPr>
          <p:cNvPr id="24580" name="TextBox 4"/>
          <p:cNvSpPr txBox="1">
            <a:spLocks noChangeArrowheads="1"/>
          </p:cNvSpPr>
          <p:nvPr/>
        </p:nvSpPr>
        <p:spPr bwMode="auto">
          <a:xfrm>
            <a:off x="7667625" y="908050"/>
            <a:ext cx="10080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pic>
        <p:nvPicPr>
          <p:cNvPr id="3" name="Picture 2" descr="C:\Users\Lider\AppData\Local\Temp\Rar$DIa0.645\IMG_1235-05-03-18-08-1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 l="3566" t="2377" r="5501" b="4907"/>
          <a:stretch>
            <a:fillRect/>
          </a:stretch>
        </p:blipFill>
        <p:spPr bwMode="auto">
          <a:xfrm>
            <a:off x="2411760" y="2276872"/>
            <a:ext cx="3672408" cy="2808312"/>
          </a:xfrm>
          <a:prstGeom prst="rect">
            <a:avLst/>
          </a:prstGeom>
          <a:noFill/>
        </p:spPr>
      </p:pic>
      <p:pic>
        <p:nvPicPr>
          <p:cNvPr id="2051" name="Picture 3" descr="C:\Users\Lider\Desktop\фото с род\IMG_1260-05-03-18-08-19.JPG"/>
          <p:cNvPicPr>
            <a:picLocks noChangeAspect="1" noChangeArrowheads="1"/>
          </p:cNvPicPr>
          <p:nvPr/>
        </p:nvPicPr>
        <p:blipFill>
          <a:blip r:embed="rId3" cstate="print"/>
          <a:srcRect l="5595" b="3730"/>
          <a:stretch>
            <a:fillRect/>
          </a:stretch>
        </p:blipFill>
        <p:spPr bwMode="auto">
          <a:xfrm rot="1272619">
            <a:off x="6012160" y="1484784"/>
            <a:ext cx="2882867" cy="220486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Picture 4" descr="C:\Users\Lider\Desktop\фото с род\IMG_1261-05-03-18-08-1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895696">
            <a:off x="373054" y="4641093"/>
            <a:ext cx="2939819" cy="220486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Picture 5" descr="C:\Users\Lider\Desktop\фото с род\IMG_1262-05-03-18-08-19.JPG"/>
          <p:cNvPicPr>
            <a:picLocks noChangeAspect="1" noChangeArrowheads="1"/>
          </p:cNvPicPr>
          <p:nvPr/>
        </p:nvPicPr>
        <p:blipFill>
          <a:blip r:embed="rId5" cstate="print"/>
          <a:srcRect l="6994" b="7460"/>
          <a:stretch>
            <a:fillRect/>
          </a:stretch>
        </p:blipFill>
        <p:spPr bwMode="auto">
          <a:xfrm rot="1092832">
            <a:off x="5565697" y="4416177"/>
            <a:ext cx="2988000" cy="222976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Picture 6" descr="C:\Users\Lider\Desktop\фото с род\IMG_1264-05-03-18-08-19.JPG"/>
          <p:cNvPicPr>
            <a:picLocks noChangeAspect="1" noChangeArrowheads="1"/>
          </p:cNvPicPr>
          <p:nvPr/>
        </p:nvPicPr>
        <p:blipFill>
          <a:blip r:embed="rId6" cstate="print"/>
          <a:srcRect l="4545" t="5050" r="3030" b="8081"/>
          <a:stretch>
            <a:fillRect/>
          </a:stretch>
        </p:blipFill>
        <p:spPr bwMode="auto">
          <a:xfrm rot="4820333">
            <a:off x="-19780" y="1561156"/>
            <a:ext cx="2907955" cy="204987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18143590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16632"/>
            <a:ext cx="6552728" cy="634082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/>
          <a:lstStyle/>
          <a:p>
            <a:pPr eaLnBrk="1" hangingPunct="1">
              <a:defRPr/>
            </a:pPr>
            <a:r>
              <a:rPr lang="ru-RU" altLang="ru-RU" dirty="0">
                <a:latin typeface="Constantia"/>
              </a:rPr>
              <a:t>Проектная деятельность</a:t>
            </a:r>
            <a:endParaRPr lang="ru-RU" dirty="0"/>
          </a:p>
        </p:txBody>
      </p:sp>
      <p:sp>
        <p:nvSpPr>
          <p:cNvPr id="24580" name="TextBox 4"/>
          <p:cNvSpPr txBox="1">
            <a:spLocks noChangeArrowheads="1"/>
          </p:cNvSpPr>
          <p:nvPr/>
        </p:nvSpPr>
        <p:spPr bwMode="auto">
          <a:xfrm>
            <a:off x="7667625" y="908050"/>
            <a:ext cx="10080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85" t="6487" r="20768" b="3896"/>
          <a:stretch/>
        </p:blipFill>
        <p:spPr bwMode="auto">
          <a:xfrm>
            <a:off x="3177700" y="2341428"/>
            <a:ext cx="2654300" cy="307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2000" y="908050"/>
            <a:ext cx="3312000" cy="38715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950833">
            <a:off x="217307" y="685428"/>
            <a:ext cx="2650750" cy="331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207878">
            <a:off x="6167057" y="4084055"/>
            <a:ext cx="2200845" cy="2932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248739">
            <a:off x="467544" y="3638425"/>
            <a:ext cx="2542157" cy="3219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8143590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16632"/>
            <a:ext cx="6552728" cy="634082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/>
          <a:lstStyle/>
          <a:p>
            <a:pPr eaLnBrk="1" hangingPunct="1">
              <a:defRPr/>
            </a:pPr>
            <a:r>
              <a:rPr lang="ru-RU" altLang="ru-RU" dirty="0" smtClean="0">
                <a:solidFill>
                  <a:srgbClr val="FF0000"/>
                </a:solidFill>
                <a:latin typeface="Constantia"/>
              </a:rPr>
              <a:t> </a:t>
            </a:r>
            <a:r>
              <a:rPr lang="ru-RU" altLang="ru-RU" sz="4000" dirty="0" smtClean="0">
                <a:latin typeface="Constantia"/>
              </a:rPr>
              <a:t>Проектная деятельность</a:t>
            </a:r>
            <a:endParaRPr lang="ru-RU" sz="4000" dirty="0"/>
          </a:p>
        </p:txBody>
      </p:sp>
      <p:sp>
        <p:nvSpPr>
          <p:cNvPr id="24580" name="TextBox 4"/>
          <p:cNvSpPr txBox="1">
            <a:spLocks noChangeArrowheads="1"/>
          </p:cNvSpPr>
          <p:nvPr/>
        </p:nvSpPr>
        <p:spPr bwMode="auto">
          <a:xfrm>
            <a:off x="7667625" y="908050"/>
            <a:ext cx="10080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5605" y="1700808"/>
            <a:ext cx="2034667" cy="288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7" y="3572814"/>
            <a:ext cx="2160000" cy="305740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1700808"/>
            <a:ext cx="2034667" cy="288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4667" y="1676700"/>
            <a:ext cx="2034667" cy="288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43164"/>
            <a:ext cx="2034667" cy="28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082" y="4306250"/>
            <a:ext cx="1692000" cy="23949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4254" y="1780952"/>
            <a:ext cx="1271667" cy="17200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8667" y="4204336"/>
            <a:ext cx="1764000" cy="249687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4254" y="4306250"/>
            <a:ext cx="1692000" cy="23949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Picture 12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4767" y="4130416"/>
            <a:ext cx="1728000" cy="244592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Picture 13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8100" y="2780808"/>
            <a:ext cx="1271667" cy="180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9283674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0113" y="260350"/>
            <a:ext cx="6985000" cy="720725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prstClr val="black"/>
                </a:solidFill>
                <a:latin typeface="Constantia"/>
              </a:rPr>
              <a:t>Генеалогическое дерево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1" b="1301"/>
          <a:stretch/>
        </p:blipFill>
        <p:spPr bwMode="auto">
          <a:xfrm rot="16200000">
            <a:off x="534132" y="1415674"/>
            <a:ext cx="2385474" cy="323873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4716015" y="4471050"/>
            <a:ext cx="2976000" cy="2232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93" r="2111" b="2594"/>
          <a:stretch/>
        </p:blipFill>
        <p:spPr bwMode="auto">
          <a:xfrm rot="10800000">
            <a:off x="1115616" y="4471050"/>
            <a:ext cx="3132000" cy="224878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1268760"/>
            <a:ext cx="1872209" cy="249627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3" t="6917" r="2572"/>
          <a:stretch/>
        </p:blipFill>
        <p:spPr bwMode="auto">
          <a:xfrm rot="10800000">
            <a:off x="5813306" y="1827560"/>
            <a:ext cx="3302342" cy="243459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 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2</Template>
  <TotalTime>1072</TotalTime>
  <Words>53</Words>
  <Application>Microsoft Office PowerPoint</Application>
  <PresentationFormat>Экран (4:3)</PresentationFormat>
  <Paragraphs>22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Шаблон 2</vt:lpstr>
      <vt:lpstr>Проект «В семье дружат, живут не тужат»</vt:lpstr>
      <vt:lpstr>  </vt:lpstr>
      <vt:lpstr>Презентация PowerPoint</vt:lpstr>
      <vt:lpstr>  Беседа. Ситуативный разговор. Отгадывание загадок. Дидактические игры. Чтение художественной литературы. </vt:lpstr>
      <vt:lpstr>Проектная деятельность</vt:lpstr>
      <vt:lpstr>Проектная деятельность</vt:lpstr>
      <vt:lpstr>Проектная деятельность</vt:lpstr>
      <vt:lpstr> Проектная деятельность</vt:lpstr>
      <vt:lpstr>Генеалогическое дерево</vt:lpstr>
      <vt:lpstr>Портфолио </vt:lpstr>
      <vt:lpstr>Фотоальбом «Семейное фото»</vt:lpstr>
      <vt:lpstr>Совместные досуги</vt:lpstr>
      <vt:lpstr>Совместные досуги</vt:lpstr>
      <vt:lpstr>Совместные фотовыставки</vt:lpstr>
      <vt:lpstr>Сотрудничество с семьей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«Моя семья»</dc:title>
  <dc:creator>999</dc:creator>
  <cp:lastModifiedBy>Ksenia</cp:lastModifiedBy>
  <cp:revision>104</cp:revision>
  <dcterms:created xsi:type="dcterms:W3CDTF">2014-11-14T19:43:32Z</dcterms:created>
  <dcterms:modified xsi:type="dcterms:W3CDTF">2021-02-24T06:41:25Z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2473866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S9.0.3</vt:lpwstr>
  </property>
</Properties>
</file>