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4" r:id="rId3"/>
    <p:sldId id="277" r:id="rId4"/>
    <p:sldId id="260" r:id="rId5"/>
    <p:sldId id="278" r:id="rId6"/>
    <p:sldId id="280" r:id="rId7"/>
    <p:sldId id="275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3A8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8EAEC-0D9E-495F-ADAA-729F57C5C074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21D77-4BD5-4DA5-B17F-A31D3B7B45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83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0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35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76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57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16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48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005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21D77-4BD5-4DA5-B17F-A31D3B7B45F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91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1B5E-B2CA-4E21-9575-AE8B31165728}" type="datetimeFigureOut">
              <a:rPr lang="ru-RU" smtClean="0"/>
              <a:pPr/>
              <a:t>21.02.2021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16632"/>
            <a:ext cx="8280920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FontTx/>
              <a:buNone/>
            </a:pP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Муниципального бюджетного дошкольного образовательного учреждения «Детский сад общеразвивающего вида с приоритетным осуществлением деятельности по социально-личностному развитию детей № 9 «Семицветик».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82010"/>
            <a:ext cx="810039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alt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</a:t>
            </a:r>
            <a:r>
              <a:rPr lang="ru-RU" alt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</a:p>
          <a:p>
            <a:pPr algn="ctr"/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2400" b="1" dirty="0">
              <a:solidFill>
                <a:srgbClr val="003E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alt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Королёва Наталия Юрьевна,</a:t>
            </a:r>
            <a:endParaRPr lang="ru-RU" altLang="ru-RU" sz="32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altLang="ru-RU" sz="32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воспитатель</a:t>
            </a:r>
            <a:endParaRPr lang="ru-RU" alt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Зеленогорск </a:t>
            </a:r>
          </a:p>
          <a:p>
            <a:pPr algn="ctr">
              <a:spcBef>
                <a:spcPct val="0"/>
              </a:spcBef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alt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2890" y="16598"/>
            <a:ext cx="57610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r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Char char="•"/>
            </a:pPr>
            <a:endParaRPr lang="ru-RU" altLang="ru-RU" sz="700" dirty="0"/>
          </a:p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Строительный центр 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44278"/>
            <a:ext cx="3887874" cy="2915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644278"/>
            <a:ext cx="2187376" cy="2915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>
            <a:off x="3347864" y="3692061"/>
            <a:ext cx="2892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центр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411" y="4217988"/>
            <a:ext cx="3324225" cy="2492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386" y="4218021"/>
            <a:ext cx="3749259" cy="2492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6448262" y="123258"/>
            <a:ext cx="2695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уединения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07572" y="1016161"/>
            <a:ext cx="2817492" cy="2172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8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685614" y="195958"/>
            <a:ext cx="251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искусства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2"/>
          <p:cNvSpPr>
            <a:spLocks noChangeArrowheads="1"/>
          </p:cNvSpPr>
          <p:nvPr/>
        </p:nvSpPr>
        <p:spPr bwMode="auto">
          <a:xfrm>
            <a:off x="5148064" y="148920"/>
            <a:ext cx="295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песка и воды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677690"/>
            <a:ext cx="3528392" cy="2747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647" y="677690"/>
            <a:ext cx="1934776" cy="2721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145" y="677690"/>
            <a:ext cx="2753261" cy="2721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984" y="3861048"/>
            <a:ext cx="3221663" cy="2620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0582" y="3871727"/>
            <a:ext cx="3603125" cy="2610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5919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0445" y="993359"/>
            <a:ext cx="2227300" cy="2621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0575" y="993359"/>
            <a:ext cx="2183148" cy="2639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Заголовок 2"/>
          <p:cNvSpPr txBox="1">
            <a:spLocks/>
          </p:cNvSpPr>
          <p:nvPr/>
        </p:nvSpPr>
        <p:spPr bwMode="auto">
          <a:xfrm>
            <a:off x="495775" y="317468"/>
            <a:ext cx="8229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51" y="307213"/>
            <a:ext cx="1838216" cy="2336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51" y="4149080"/>
            <a:ext cx="2679741" cy="17281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3463" y="4293096"/>
            <a:ext cx="2735888" cy="2335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0053" y="207275"/>
            <a:ext cx="1879332" cy="2416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7"/>
          <a:stretch/>
        </p:blipFill>
        <p:spPr>
          <a:xfrm>
            <a:off x="6156176" y="4005064"/>
            <a:ext cx="237626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28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521764" y="146614"/>
            <a:ext cx="6099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68838"/>
            <a:ext cx="4067944" cy="3050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2377460" y="424115"/>
            <a:ext cx="39329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«Приветливое утро»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282" y="4144984"/>
            <a:ext cx="2217858" cy="2426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6020" y="4144984"/>
            <a:ext cx="3406510" cy="2426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0988" y="4633047"/>
            <a:ext cx="2664183" cy="1713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Заголовок 2"/>
          <p:cNvSpPr txBox="1">
            <a:spLocks/>
          </p:cNvSpPr>
          <p:nvPr/>
        </p:nvSpPr>
        <p:spPr bwMode="auto">
          <a:xfrm>
            <a:off x="1943484" y="4113149"/>
            <a:ext cx="39329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«Фотоальбомы»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882988"/>
            <a:ext cx="2271831" cy="3029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209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3563888" y="116632"/>
            <a:ext cx="18699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игры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0160" y="959977"/>
            <a:ext cx="3053442" cy="2290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1889" y="804069"/>
            <a:ext cx="3176774" cy="2821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35" y="3861048"/>
            <a:ext cx="3761424" cy="2821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173" y="578296"/>
            <a:ext cx="2447703" cy="298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3871187"/>
            <a:ext cx="4095544" cy="2810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79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542925"/>
            <a:ext cx="3528392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2968623" y="82550"/>
            <a:ext cx="32403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 книги 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2" y="3861048"/>
            <a:ext cx="4138063" cy="2761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579" y="3861048"/>
            <a:ext cx="2448273" cy="2764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542925"/>
            <a:ext cx="4017963" cy="301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96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663" y="3726977"/>
            <a:ext cx="4074160" cy="2882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87768" y="738596"/>
            <a:ext cx="2116244" cy="2537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971" y="3717032"/>
            <a:ext cx="3855929" cy="2891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419" y="657237"/>
            <a:ext cx="3599673" cy="26997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363" y="657237"/>
            <a:ext cx="2637380" cy="26997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>
            <a:off x="1681194" y="74504"/>
            <a:ext cx="62646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</a:t>
            </a:r>
            <a:endParaRPr lang="ru-RU" dirty="0"/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3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2441591" y="125418"/>
            <a:ext cx="39506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волшебные ручки»</a:t>
            </a:r>
            <a:endParaRPr lang="ru-RU" dirty="0"/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4242" y="641485"/>
            <a:ext cx="2112345" cy="2816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609" y="641485"/>
            <a:ext cx="2976468" cy="2779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6871" y="646189"/>
            <a:ext cx="3045664" cy="2770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9632" y="3967894"/>
            <a:ext cx="3704334" cy="2098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02" y="3717032"/>
            <a:ext cx="2206089" cy="2941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702277"/>
            <a:ext cx="2227903" cy="2970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2482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</TotalTime>
  <Words>86</Words>
  <Application>Microsoft Office PowerPoint</Application>
  <PresentationFormat>Экран (4:3)</PresentationFormat>
  <Paragraphs>32</Paragraphs>
  <Slides>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Наталия</cp:lastModifiedBy>
  <cp:revision>93</cp:revision>
  <dcterms:created xsi:type="dcterms:W3CDTF">2013-09-07T18:35:40Z</dcterms:created>
  <dcterms:modified xsi:type="dcterms:W3CDTF">2021-02-21T06:12:27Z</dcterms:modified>
</cp:coreProperties>
</file>