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01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80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50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5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4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78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94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8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6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9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21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4F6E0-1A47-42C5-8EF4-BA4E2DA9C1A2}" type="datetimeFigureOut">
              <a:rPr lang="ru-RU" smtClean="0"/>
              <a:t>11.10.2020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CFB80-D652-49B0-826C-652024D259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7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8123" y="2870200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ТРИАДА 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ЗДОРОВЬЯ</a:t>
            </a:r>
            <a:endParaRPr lang="ru-RU" sz="8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1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627120" cy="548703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Ешьте овощи и фрукты – это лучшие продукты.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Вас спасут от всех болезней, нет вкусней их и полезней!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729" y="812801"/>
            <a:ext cx="7242469" cy="5430082"/>
          </a:xfrm>
        </p:spPr>
      </p:pic>
    </p:spTree>
    <p:extLst>
      <p:ext uri="{BB962C8B-B14F-4D97-AF65-F5344CB8AC3E}">
        <p14:creationId xmlns:p14="http://schemas.microsoft.com/office/powerpoint/2010/main" val="7489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3192846" cy="631952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Очень красная морковка!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От морковки много толка: витамины, сок и вкус – кушай смело, карапуз!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046" y="653350"/>
            <a:ext cx="7322754" cy="5490276"/>
          </a:xfrm>
        </p:spPr>
      </p:pic>
    </p:spTree>
    <p:extLst>
      <p:ext uri="{BB962C8B-B14F-4D97-AF65-F5344CB8AC3E}">
        <p14:creationId xmlns:p14="http://schemas.microsoft.com/office/powerpoint/2010/main" val="243380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371639" cy="591375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Чтобы день твой был в порядке, ты начни его с зарядки!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318" y="619442"/>
            <a:ext cx="7209175" cy="5405120"/>
          </a:xfrm>
        </p:spPr>
      </p:pic>
    </p:spTree>
    <p:extLst>
      <p:ext uri="{BB962C8B-B14F-4D97-AF65-F5344CB8AC3E}">
        <p14:creationId xmlns:p14="http://schemas.microsoft.com/office/powerpoint/2010/main" val="37692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320" y="365125"/>
            <a:ext cx="4429760" cy="5839731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Вот полезная еда, витаминами полна!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60" y="545316"/>
            <a:ext cx="6868160" cy="5659540"/>
          </a:xfrm>
        </p:spPr>
      </p:pic>
    </p:spTree>
    <p:extLst>
      <p:ext uri="{BB962C8B-B14F-4D97-AF65-F5344CB8AC3E}">
        <p14:creationId xmlns:p14="http://schemas.microsoft.com/office/powerpoint/2010/main" val="343714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09599"/>
            <a:ext cx="2697480" cy="665162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Нет в мире ничего милей улыбки наших малышей! 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Она нежна, чиста, красива, причудлива, добра, игрива…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965" y="573087"/>
            <a:ext cx="7713755" cy="5783431"/>
          </a:xfrm>
        </p:spPr>
      </p:pic>
    </p:spTree>
    <p:extLst>
      <p:ext uri="{BB962C8B-B14F-4D97-AF65-F5344CB8AC3E}">
        <p14:creationId xmlns:p14="http://schemas.microsoft.com/office/powerpoint/2010/main" val="40003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327400" cy="580550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На прогулку выходи, свежим воздухом дыши!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Только помни при уходе: одевайся по погоде!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600" y="647065"/>
            <a:ext cx="7367158" cy="5523568"/>
          </a:xfrm>
        </p:spPr>
      </p:pic>
    </p:spTree>
    <p:extLst>
      <p:ext uri="{BB962C8B-B14F-4D97-AF65-F5344CB8AC3E}">
        <p14:creationId xmlns:p14="http://schemas.microsoft.com/office/powerpoint/2010/main" val="2324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51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Impact</vt:lpstr>
      <vt:lpstr>Тема Office</vt:lpstr>
      <vt:lpstr>ТРИАДА  ЗДОРОВЬЯ</vt:lpstr>
      <vt:lpstr>Ешьте овощи и фрукты – это лучшие продукты.  Вас спасут от всех болезней, нет вкусней их и полезней!</vt:lpstr>
      <vt:lpstr>Очень красная морковка!   От морковки много толка: витамины, сок и вкус – кушай смело, карапуз! </vt:lpstr>
      <vt:lpstr>Чтобы день твой был в порядке, ты начни его с зарядки!</vt:lpstr>
      <vt:lpstr>Вот полезная еда, витаминами полна!</vt:lpstr>
      <vt:lpstr>Нет в мире ничего милей улыбки наших малышей!  Она нежна, чиста, красива, причудлива, добра, игрива…</vt:lpstr>
      <vt:lpstr>На прогулку выходи, свежим воздухом дыши!  Только помни при уходе: одевайся по погоде!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ТРИАДА ЗДОРОВЬЯ</dc:title>
  <dc:creator>Наталия</dc:creator>
  <cp:lastModifiedBy>Наталия</cp:lastModifiedBy>
  <cp:revision>4</cp:revision>
  <dcterms:created xsi:type="dcterms:W3CDTF">2018-11-18T04:59:10Z</dcterms:created>
  <dcterms:modified xsi:type="dcterms:W3CDTF">2020-10-11T05:52:11Z</dcterms:modified>
</cp:coreProperties>
</file>