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68" r:id="rId6"/>
    <p:sldId id="259" r:id="rId7"/>
    <p:sldId id="275" r:id="rId8"/>
    <p:sldId id="27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44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31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7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30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2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0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28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60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01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8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89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C4E47-9E5B-4679-A90C-AB58F006051B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8C1BD-2B8C-4EBB-9FF2-6A680B533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518" y="837126"/>
            <a:ext cx="11539470" cy="1275009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ВПР география 7 класс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253" y="2820474"/>
            <a:ext cx="9144000" cy="2768957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задания 1.2 </a:t>
            </a:r>
          </a:p>
          <a:p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.2 – мах 2 балла</a:t>
            </a:r>
          </a:p>
        </p:txBody>
      </p:sp>
    </p:spTree>
    <p:extLst>
      <p:ext uri="{BB962C8B-B14F-4D97-AF65-F5344CB8AC3E}">
        <p14:creationId xmlns:p14="http://schemas.microsoft.com/office/powerpoint/2010/main" val="11175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7" y="84757"/>
            <a:ext cx="11938716" cy="6773243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5228823" y="347137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92580" y="4479701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79842" y="5881352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41312" y="3097369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74028" y="236112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844603" y="68472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679842" y="4275785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19203" y="361561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14006" y="4531216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7071" y="1653742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62738" y="2774203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28497" y="3539112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29569" y="5338052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72231" y="3833370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46" y="0"/>
            <a:ext cx="11938716" cy="6773243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5381222" y="2691684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807002" y="873617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71481" y="2944969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304986" y="482313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79323" y="4395989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819623" y="3814293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586433" y="284193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56417" y="2743199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33622" y="2621803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09614" y="4435537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887915" y="3725334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173654" y="4862967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738833" y="2774203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411255" y="227286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19" name="Овал 18"/>
          <p:cNvSpPr/>
          <p:nvPr/>
        </p:nvSpPr>
        <p:spPr>
          <a:xfrm>
            <a:off x="5265312" y="3420534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08886" y="3375888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250301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46" y="0"/>
            <a:ext cx="11938716" cy="67732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66039" y="285240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5" name="Овал 4"/>
          <p:cNvSpPr/>
          <p:nvPr/>
        </p:nvSpPr>
        <p:spPr>
          <a:xfrm>
            <a:off x="4419203" y="3533105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44613" y="361561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770512" y="904861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116132" y="4954072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577588" y="1232079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193627" y="500558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660523" y="4228565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98584" y="2886774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776433" y="4228565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776416" y="5005587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812906" y="1011944"/>
            <a:ext cx="3528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391938" y="931571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43996" y="4954072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38480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46" y="0"/>
            <a:ext cx="11938716" cy="6773243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777802" y="828541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661892" y="1302913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15166" y="243410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02427" y="2663780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37903" y="5855595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974687" y="3741313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44495" y="3638282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1451464" y="2942822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182433" y="1082778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2655" y="2124771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3575" y="233725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494210" y="2706708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07078" y="5312295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21253" y="3669525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032642" y="3045853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451464" y="2213972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</p:spTree>
    <p:extLst>
      <p:ext uri="{BB962C8B-B14F-4D97-AF65-F5344CB8AC3E}">
        <p14:creationId xmlns:p14="http://schemas.microsoft.com/office/powerpoint/2010/main" val="6108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7" y="0"/>
            <a:ext cx="11938716" cy="6773243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1273306" y="2502795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868213" y="723363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02287" y="2399764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69830" y="925132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82862" y="2193701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232264" y="4990563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688427" y="4228564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343103" y="4966952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942489" y="3721994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83593" y="826394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88853" y="2248313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74275" y="127354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167528" y="2178433"/>
            <a:ext cx="352817" cy="6451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56717" y="4008429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9013" y="4966951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9853690" y="4966952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42977" y="3178694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1199929" y="1907979"/>
            <a:ext cx="3785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3231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4153" y="347731"/>
            <a:ext cx="9144000" cy="978794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</a:t>
            </a:r>
          </a:p>
          <a:p>
            <a:pPr algn="l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611601"/>
              </p:ext>
            </p:extLst>
          </p:nvPr>
        </p:nvGraphicFramePr>
        <p:xfrm>
          <a:off x="1768699" y="1313647"/>
          <a:ext cx="8790545" cy="5408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565"/>
                <a:gridCol w="7184980"/>
              </a:tblGrid>
              <a:tr h="92789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3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endParaRPr lang="ru-RU" sz="3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418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75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38635"/>
            <a:ext cx="12191999" cy="676140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43943" y="2394398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38410" y="839274"/>
            <a:ext cx="176011" cy="1030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319752" y="306949"/>
            <a:ext cx="137375" cy="622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62163" y="371342"/>
            <a:ext cx="186744" cy="169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46537" y="1227785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65797" y="239439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72743" y="2940676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785018" y="3481590"/>
            <a:ext cx="173865" cy="13737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67684" y="890789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954073" y="540913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037785" y="217867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9326451" y="482957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762777" y="5851302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0738834" y="217867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0008493" y="371984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824988" y="371984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9650568" y="124495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0363198" y="4939048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669108" y="4228564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917582" y="4310130"/>
            <a:ext cx="152401" cy="1513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779097" y="4971245"/>
            <a:ext cx="115910" cy="1030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252433" y="3342069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018206" y="2291367"/>
            <a:ext cx="115910" cy="103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951032" y="1932733"/>
            <a:ext cx="54797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3323" y="2420155"/>
            <a:ext cx="53364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56969" y="886323"/>
            <a:ext cx="54682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203522" y="2818500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16947" y="2112049"/>
            <a:ext cx="59469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75571" y="1168671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892521" y="480639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691409" y="310080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925124" y="2237533"/>
            <a:ext cx="5633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462254" y="182279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954073" y="3319444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822741" y="4385793"/>
            <a:ext cx="54560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457126" y="225294"/>
            <a:ext cx="50537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666463" y="5416211"/>
            <a:ext cx="6479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682662" y="4213282"/>
            <a:ext cx="52845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865218" y="3445100"/>
            <a:ext cx="5350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826340" y="3751617"/>
            <a:ext cx="6307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9962026" y="3250757"/>
            <a:ext cx="51708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766478" y="1244958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10795482" y="2189323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8589810" y="5022760"/>
            <a:ext cx="55419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9337743" y="4828333"/>
            <a:ext cx="3785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0418213" y="4536239"/>
            <a:ext cx="6124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2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84</Words>
  <Application>Microsoft Office PowerPoint</Application>
  <PresentationFormat>Широкоэкранный</PresentationFormat>
  <Paragraphs>75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ВПР география 7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16</cp:revision>
  <dcterms:created xsi:type="dcterms:W3CDTF">2020-02-03T17:10:58Z</dcterms:created>
  <dcterms:modified xsi:type="dcterms:W3CDTF">2020-02-08T11:26:14Z</dcterms:modified>
</cp:coreProperties>
</file>