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4" r:id="rId3"/>
    <p:sldId id="278" r:id="rId4"/>
    <p:sldId id="270" r:id="rId5"/>
    <p:sldId id="277" r:id="rId6"/>
    <p:sldId id="274" r:id="rId7"/>
    <p:sldId id="281" r:id="rId8"/>
    <p:sldId id="280" r:id="rId9"/>
    <p:sldId id="283" r:id="rId10"/>
    <p:sldId id="282" r:id="rId11"/>
    <p:sldId id="264" r:id="rId12"/>
    <p:sldId id="267" r:id="rId13"/>
    <p:sldId id="272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33171-C0B7-485D-BA65-292D7E1FFC38}" type="datetimeFigureOut">
              <a:rPr lang="ru-RU" smtClean="0"/>
              <a:pPr/>
              <a:t>03.02.2021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87903-B7FD-4C3D-9FC2-93F770B64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apisarevskaya.rusedu.net/gallery/1415/den_pobedy_st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34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428604"/>
            <a:ext cx="5896294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-148902"/>
            <a:ext cx="532477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Краснодарский край</a:t>
            </a: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Апшеронский район</a:t>
            </a: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Лесогорская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казённое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учреждение средняя общеобразовательная школа № 26</a:t>
            </a:r>
          </a:p>
          <a:p>
            <a:pPr algn="ctr">
              <a:lnSpc>
                <a:spcPct val="150000"/>
              </a:lnSpc>
            </a:pP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КОНКУРС </a:t>
            </a: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Была война…Была Победа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« Презентация»</a:t>
            </a: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работы «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ковалась в тылу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Овчаренко Юлия Алексеевна</a:t>
            </a:r>
          </a:p>
          <a:p>
            <a:pPr algn="ctr">
              <a:lnSpc>
                <a:spcPct val="150000"/>
              </a:lnSpc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 Сагайдак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Анна Сергеевна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G:\DCIM\144___09\IMG_11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5143500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332656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Быстрова Александра Ильинична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apisarevskaya.rusedu.net/gallery/1415/den_pobedy_str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836712"/>
            <a:ext cx="670987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7664" y="40466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воспоминаний Ященко Дины Васильевны</a:t>
            </a:r>
            <a:endParaRPr lang="ru-RU" sz="3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206" y="1604992"/>
            <a:ext cx="6749110" cy="506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57214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tapisarevskaya.rusedu.net/gallery/1415/den_pobedy_str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17" y="692696"/>
            <a:ext cx="7772011" cy="521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64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112474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117693"/>
            <a:ext cx="4104455" cy="67403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Побледнев,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Стиснув зубы до хруста,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 родного окопа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Ты должна оторваться,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 бруствер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Проскочить под обстрелом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Должна.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Ты должна.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Хоть вернешься едва 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Хоть "Не смей!"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Повторяет комбат.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Даже танки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(Они же из стали!)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трех шагах от окопа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Горят.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Ты должна.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Ведь нельзя притворяться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Перед собой,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Что не слышишь в ночи,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Как почти безнадежно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"Сестрица!"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Кто-то там,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 обстрелом, кричит...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14127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734481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16912"/>
            <a:ext cx="9144000" cy="685799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692696"/>
            <a:ext cx="5074815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722859"/>
            <a:ext cx="324036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6417"/>
          </a:xfrm>
          <a:prstGeom prst="rect">
            <a:avLst/>
          </a:prstGeom>
          <a:noFill/>
        </p:spPr>
      </p:pic>
      <p:pic>
        <p:nvPicPr>
          <p:cNvPr id="3074" name="Picture 2" descr="G:\DCIM\144___09\IMG_11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60648"/>
            <a:ext cx="5143500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60082"/>
            <a:ext cx="2376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Лактионова Лидия Михайловна.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tapisarevskaya.rusedu.net/gallery/1415/den_pobedy_str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39752" y="3645025"/>
            <a:ext cx="5732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481338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71670" y="571480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Побоженко 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Лидия Павловна</a:t>
            </a:r>
          </a:p>
        </p:txBody>
      </p:sp>
      <p:pic>
        <p:nvPicPr>
          <p:cNvPr id="6146" name="Picture 2" descr="G:\DCIM\144___09\IMG_11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6632"/>
            <a:ext cx="5143500" cy="6286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891412" cy="590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werpoint4you.ru/wp-content/uploads/2009/11/pre5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6417"/>
          </a:xfrm>
          <a:prstGeom prst="rect">
            <a:avLst/>
          </a:prstGeom>
          <a:noFill/>
        </p:spPr>
      </p:pic>
      <p:pic>
        <p:nvPicPr>
          <p:cNvPr id="7170" name="Picture 2" descr="G:\DCIM\144___09\IMG_11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88640"/>
            <a:ext cx="5143500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31640" y="188640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Корниенко Зинаида Сергеевна</a:t>
            </a:r>
            <a:endParaRPr lang="ru-RU" sz="32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apisarevskaya.rusedu.net/gallery/1415/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620688"/>
            <a:ext cx="703701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152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30</cp:revision>
  <dcterms:created xsi:type="dcterms:W3CDTF">2013-03-14T12:00:26Z</dcterms:created>
  <dcterms:modified xsi:type="dcterms:W3CDTF">2021-02-03T07:49:17Z</dcterms:modified>
</cp:coreProperties>
</file>