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5" r:id="rId6"/>
    <p:sldId id="263" r:id="rId7"/>
    <p:sldId id="266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17788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620688"/>
            <a:ext cx="67687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Организованная </a:t>
            </a:r>
            <a:endParaRPr lang="ru-RU" sz="3600" dirty="0" smtClean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</a:t>
            </a:r>
            <a:r>
              <a:rPr lang="ru-RU" sz="36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«Армейские учения» </a:t>
            </a:r>
            <a:endParaRPr lang="ru-RU" sz="3600" dirty="0" smtClean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6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элементарных математических </a:t>
            </a:r>
            <a:r>
              <a:rPr lang="ru-RU" sz="36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</a:t>
            </a:r>
          </a:p>
          <a:p>
            <a:pPr algn="ctr"/>
            <a:r>
              <a:rPr lang="ru-RU" sz="36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 «А» группе по теме недели</a:t>
            </a:r>
          </a:p>
          <a:p>
            <a:pPr algn="ctr"/>
            <a:r>
              <a:rPr lang="ru-RU" sz="36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«Армия России»</a:t>
            </a:r>
            <a:endParaRPr lang="ru-RU" sz="36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60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17788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-218152"/>
            <a:ext cx="70567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систематизировать и закрепить математические представления детей.</a:t>
            </a:r>
          </a:p>
          <a:p>
            <a:pPr algn="just"/>
            <a:r>
              <a:rPr lang="ru-RU" b="1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b="1" i="1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</a:t>
            </a:r>
            <a:r>
              <a:rPr lang="ru-RU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учить составлять и решать арифметические задачи на сложение и вычитание;</a:t>
            </a:r>
          </a:p>
          <a:p>
            <a:pPr algn="just"/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совершенствовать навыки измерения высоты предметов с помощью условной меры;</a:t>
            </a:r>
          </a:p>
          <a:p>
            <a:pPr algn="just"/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умение ориентироваться на листе бумаги.</a:t>
            </a:r>
          </a:p>
          <a:p>
            <a:pPr algn="just"/>
            <a:r>
              <a:rPr lang="ru-RU" b="1" i="1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endParaRPr lang="ru-RU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самостоятельность, умение понимать учебную задачу и выполнять её самостоятельно;</a:t>
            </a:r>
          </a:p>
          <a:p>
            <a:pPr algn="just"/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интерес к деятельности.</a:t>
            </a:r>
          </a:p>
          <a:p>
            <a:pPr algn="just"/>
            <a:r>
              <a:rPr lang="ru-RU" b="1" i="1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pPr algn="just"/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условия для развития логического мышления, сообразительности, внимания;</a:t>
            </a:r>
          </a:p>
          <a:p>
            <a:pPr algn="just"/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смекалку, зрительную память, воображение.</a:t>
            </a:r>
          </a:p>
        </p:txBody>
      </p:sp>
    </p:spTree>
    <p:extLst>
      <p:ext uri="{BB962C8B-B14F-4D97-AF65-F5344CB8AC3E}">
        <p14:creationId xmlns:p14="http://schemas.microsoft.com/office/powerpoint/2010/main" val="112233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17788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-495151"/>
            <a:ext cx="7776864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92D050"/>
              </a:solidFill>
            </a:endParaRPr>
          </a:p>
          <a:p>
            <a:endParaRPr lang="ru-RU" dirty="0">
              <a:solidFill>
                <a:srgbClr val="92D050"/>
              </a:solidFill>
            </a:endParaRPr>
          </a:p>
          <a:p>
            <a:endParaRPr lang="ru-RU" dirty="0" smtClean="0">
              <a:solidFill>
                <a:srgbClr val="92D050"/>
              </a:solidFill>
            </a:endParaRPr>
          </a:p>
          <a:p>
            <a:endParaRPr lang="ru-RU" dirty="0">
              <a:solidFill>
                <a:srgbClr val="92D050"/>
              </a:solidFill>
            </a:endParaRPr>
          </a:p>
          <a:p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в детский сад пришло письмо от главнокомандующего Российской Армией, в котором он </a:t>
            </a:r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предложил детям пройти военные учения.</a:t>
            </a:r>
          </a:p>
          <a:p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уже знакомы с разными родами войск, знают их назначение и, что все они стоят на страже нашей Родины.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>
              <a:solidFill>
                <a:srgbClr val="92D050"/>
              </a:solidFill>
            </a:endParaRPr>
          </a:p>
          <a:p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</a:t>
            </a:r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приготовили для </a:t>
            </a:r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 </a:t>
            </a:r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командиры </a:t>
            </a:r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родов </a:t>
            </a:r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войск.</a:t>
            </a:r>
            <a:endParaRPr lang="ru-RU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942" y="2492896"/>
            <a:ext cx="5638030" cy="32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6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17788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63184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 стоит на взлете,</a:t>
            </a:r>
          </a:p>
          <a:p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готов уж быть в полете,</a:t>
            </a:r>
          </a:p>
          <a:p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Жду заветный тот приказ,</a:t>
            </a:r>
          </a:p>
          <a:p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Защищать, чтоб с неба вас!</a:t>
            </a:r>
          </a:p>
          <a:p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Военный </a:t>
            </a:r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летчик)</a:t>
            </a:r>
          </a:p>
          <a:p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прислал командир </a:t>
            </a:r>
            <a:endParaRPr lang="ru-RU" b="1" dirty="0" smtClean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военно-воздушных </a:t>
            </a:r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войск.</a:t>
            </a:r>
          </a:p>
          <a:p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Игровое </a:t>
            </a:r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 </a:t>
            </a:r>
            <a:r>
              <a:rPr lang="ru-RU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«Составим задачу»</a:t>
            </a:r>
            <a:r>
              <a:rPr lang="ru-RU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ic.pics.livejournal.com/greg_bedenko/34276308/398706/398706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444" y="657773"/>
            <a:ext cx="2842147" cy="189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4"/>
          <a:stretch/>
        </p:blipFill>
        <p:spPr bwMode="auto">
          <a:xfrm>
            <a:off x="4870663" y="3278019"/>
            <a:ext cx="1325708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5" t="2230" b="3380"/>
          <a:stretch/>
        </p:blipFill>
        <p:spPr bwMode="auto">
          <a:xfrm>
            <a:off x="2053342" y="3278019"/>
            <a:ext cx="1645434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197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17788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620688"/>
            <a:ext cx="77768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А</a:t>
            </a:r>
            <a:r>
              <a:rPr lang="ru-RU" sz="4400" b="1" dirty="0" smtClean="0"/>
              <a:t>рмейская зарядка</a:t>
            </a:r>
            <a:endParaRPr lang="ru-RU" sz="4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84984"/>
            <a:ext cx="3840166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90129"/>
            <a:ext cx="3840166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155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17788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30" y="2763232"/>
            <a:ext cx="2400158" cy="180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409" y="3054116"/>
            <a:ext cx="2159907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646246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может стать солдатом,</a:t>
            </a:r>
          </a:p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небу летать, по морю плыть,</a:t>
            </a:r>
          </a:p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Охранять границу с автоматом,</a:t>
            </a:r>
          </a:p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свою Отчизну защитить.</a:t>
            </a:r>
          </a:p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Воспитатель. Кто охраняет границу с </a:t>
            </a:r>
            <a:r>
              <a:rPr lang="ru-RU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автоматом?(пограничник)</a:t>
            </a:r>
          </a:p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 пограничных </a:t>
            </a:r>
            <a:r>
              <a:rPr lang="ru-RU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войск прислал следующее </a:t>
            </a:r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</a:t>
            </a:r>
          </a:p>
          <a:p>
            <a:r>
              <a:rPr lang="ru-RU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</a:t>
            </a:r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 </a:t>
            </a:r>
            <a:r>
              <a:rPr lang="ru-RU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«Изготовим пограничные столбы»</a:t>
            </a:r>
            <a:endParaRPr lang="ru-RU" sz="1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ысота столба </a:t>
            </a:r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равна двум счетным палочкам.)</a:t>
            </a:r>
          </a:p>
          <a:p>
            <a:endParaRPr lang="ru-RU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53" y="4689043"/>
            <a:ext cx="2151112" cy="161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948" y="2751263"/>
            <a:ext cx="2400104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948" y="4699764"/>
            <a:ext cx="2400104" cy="155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s://www.meme-arsenal.com/memes/43d0db5457e21ed61594241a9e97a45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66285"/>
            <a:ext cx="1744084" cy="223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01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17788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905" y="4189548"/>
            <a:ext cx="161993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63904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Снова в бой машина мчится</a:t>
            </a:r>
          </a:p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Режут землю гусеницы,</a:t>
            </a:r>
          </a:p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машина в поле чистом</a:t>
            </a:r>
          </a:p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Управляется</a:t>
            </a:r>
            <a:r>
              <a:rPr lang="ru-RU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….(танкистом)</a:t>
            </a:r>
            <a:endParaRPr lang="ru-RU" sz="1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начит следующее задание </a:t>
            </a:r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командира </a:t>
            </a:r>
          </a:p>
          <a:p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анковых войск.</a:t>
            </a:r>
            <a:endParaRPr lang="ru-RU" sz="1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 диктант - танк»</a:t>
            </a:r>
            <a:endParaRPr lang="ru-RU" sz="1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ысота столба </a:t>
            </a:r>
            <a:r>
              <a:rPr lang="ru-RU" sz="16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равна двум счетным палочкам</a:t>
            </a:r>
            <a:r>
              <a:rPr lang="ru-RU" sz="16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39" y="4257074"/>
            <a:ext cx="161993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948" y="2363981"/>
            <a:ext cx="2400104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63981"/>
            <a:ext cx="2400104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818" y="2363981"/>
            <a:ext cx="2400104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https://stihi.ru/pics/2016/09/10/439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91654"/>
            <a:ext cx="2413378" cy="160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035" y="4257074"/>
            <a:ext cx="161993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117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17788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03063"/>
            <a:ext cx="6264208" cy="469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-63563"/>
            <a:ext cx="583264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92D05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 привале»</a:t>
            </a:r>
          </a:p>
          <a:p>
            <a:pPr algn="ctr"/>
            <a:r>
              <a:rPr 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(рефлексия)</a:t>
            </a:r>
            <a:endParaRPr lang="ru-RU" sz="28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75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136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11</cp:revision>
  <dcterms:created xsi:type="dcterms:W3CDTF">2021-02-24T07:26:15Z</dcterms:created>
  <dcterms:modified xsi:type="dcterms:W3CDTF">2021-03-07T09:36:57Z</dcterms:modified>
</cp:coreProperties>
</file>