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6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9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90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63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97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35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12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920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0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65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9268E-CABC-4D8E-98C6-69D4DDAF4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8A16C-66D5-4721-B147-15AEBA167C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2730" y="1149256"/>
            <a:ext cx="5782235" cy="39202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номенклатура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Северной Америки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avatars.mds.yandex.net/get-pdb/1927455/4ee072a6-adf8-4818-94fa-41bb0dd99ecd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035" y="128266"/>
            <a:ext cx="5077197" cy="657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41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7570" y="91685"/>
            <a:ext cx="6834436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Номенклатура по материку Северная Америка 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397461"/>
              </p:ext>
            </p:extLst>
          </p:nvPr>
        </p:nvGraphicFramePr>
        <p:xfrm>
          <a:off x="965917" y="773147"/>
          <a:ext cx="10225824" cy="5956065"/>
        </p:xfrm>
        <a:graphic>
          <a:graphicData uri="http://schemas.openxmlformats.org/drawingml/2006/table">
            <a:tbl>
              <a:tblPr firstRow="1" firstCol="1" bandRow="1"/>
              <a:tblGrid>
                <a:gridCol w="3408608"/>
                <a:gridCol w="3408608"/>
                <a:gridCol w="3408608"/>
              </a:tblGrid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Мыс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Мерчисон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  Большие Антильские острова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г. Мак-Кинли 6194м. 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30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Мыс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Марьято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  Канадский Арктический архипелаг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 Долина Смерти 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Мыс Принца Уэльского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 Гренландия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Примексиканская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низменность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5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Мыс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-Чарльз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 Баффинова Земля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 п-в Флорида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Гудзонов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залив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 Центральные равнины 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 г. Кордильеры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5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Пол-в Лабрадор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 г. Аппалачи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 оз. Гурон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5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Великие равнины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 оз. Верхнее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 оз. Эри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5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Оз. Виннипег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 оз. Мичиган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 оз. Онтарио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Большое Медвежье оз.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25. Остров. Ньюфаундленд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 Калифорнийский залив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Оз. Атабаска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Влк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Колима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 Приатлантическая низменность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Большое соленое озеро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Влк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Орисаба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 Ниагарский водопад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Р. Миссисипи с Миссури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 П-в Калифорния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16.Водопад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Йосемит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Р. Колорадо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Миссисипская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низменность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383" marR="423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32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8590" y="425841"/>
            <a:ext cx="54865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Бланк ответа ______________ Ф.И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828921"/>
              </p:ext>
            </p:extLst>
          </p:nvPr>
        </p:nvGraphicFramePr>
        <p:xfrm>
          <a:off x="927844" y="1472701"/>
          <a:ext cx="10596284" cy="471294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9071"/>
                <a:gridCol w="2649071"/>
                <a:gridCol w="2649071"/>
                <a:gridCol w="2649071"/>
              </a:tblGrid>
              <a:tr h="94258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94258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  <a:tr h="942589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942589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</a:tr>
              <a:tr h="942589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726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0cf/00113ede-011cf9ca/hello_html_m127a5f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66" y="205045"/>
            <a:ext cx="6230647" cy="663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750554" y="1035424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92188" y="528917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12342" y="2041711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06271" y="5002305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14298" y="2366682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48401" y="2140323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90444" y="463406"/>
            <a:ext cx="4689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48381" y="1617103"/>
            <a:ext cx="4689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77833" y="1878713"/>
            <a:ext cx="4689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48355" y="531158"/>
            <a:ext cx="4689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26356" y="2140323"/>
            <a:ext cx="4689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06271" y="4479085"/>
            <a:ext cx="46897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65422" y="182669"/>
            <a:ext cx="4844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крайняя точка материка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35312" y="792768"/>
            <a:ext cx="3196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горная система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121842" y="1443352"/>
            <a:ext cx="4666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водный объект    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8788" y="2284292"/>
            <a:ext cx="48176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4 водный объект     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128767" y="2934876"/>
            <a:ext cx="46439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крайняя точка материка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38357" y="3314316"/>
            <a:ext cx="4698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крайняя точка материка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12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4" grpId="0"/>
      <p:bldP spid="15" grpId="0"/>
      <p:bldP spid="16" grpId="0"/>
      <p:bldP spid="17" grpId="0"/>
      <p:bldP spid="18" grpId="0"/>
      <p:bldP spid="13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0cf/00113ede-011cf9ca/hello_html_m127a5f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67" y="58686"/>
            <a:ext cx="64378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7938248" y="1246094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260269" y="2901072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363201" y="358588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497671" y="2198594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639163" y="4961965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77900" y="1004047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960224" y="2714065"/>
            <a:ext cx="134470" cy="147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4911" y="167454"/>
            <a:ext cx="4273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гора                  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8005" y="686126"/>
            <a:ext cx="5117113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рельефа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(равнины, низменности)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6783" y="1730764"/>
            <a:ext cx="3958520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суши </a:t>
            </a:r>
          </a:p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(остров, полуостров)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92" y="2839605"/>
            <a:ext cx="4564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водный объект 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1475" y="3487686"/>
            <a:ext cx="3958520" cy="19082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суши </a:t>
            </a:r>
          </a:p>
          <a:p>
            <a:pPr lvl="0"/>
            <a:r>
              <a:rPr lang="ru-RU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(остров, полуостров) </a:t>
            </a:r>
          </a:p>
          <a:p>
            <a:pPr algn="ctr"/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107" y="4688386"/>
            <a:ext cx="4461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водный объект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0558" y="5505159"/>
            <a:ext cx="39585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32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</a:t>
            </a:r>
            <a:r>
              <a:rPr lang="ru-RU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суши </a:t>
            </a:r>
          </a:p>
          <a:p>
            <a:pPr lvl="0"/>
            <a:r>
              <a:rPr lang="ru-RU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(остров, полуостров) </a:t>
            </a:r>
          </a:p>
          <a:p>
            <a:pPr algn="ctr"/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98620" y="506009"/>
            <a:ext cx="3898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607079" y="1789783"/>
            <a:ext cx="5724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489162" y="200437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71909" y="2346512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46257" y="2603639"/>
            <a:ext cx="3898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319573" y="4565276"/>
            <a:ext cx="3898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341645" y="1226778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33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6271" y="453038"/>
            <a:ext cx="4903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крайняя точка материка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43" y="42677"/>
            <a:ext cx="6437934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54178" y="1244693"/>
            <a:ext cx="530440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рельефа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(равнины, низменности)</a:t>
            </a:r>
            <a:endParaRPr lang="ru-RU" sz="3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1247" y="2043557"/>
            <a:ext cx="47695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водный объект   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37020" y="2710746"/>
            <a:ext cx="4872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водный объект              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37020" y="4694261"/>
            <a:ext cx="3958520" cy="19082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ru-RU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суши </a:t>
            </a:r>
          </a:p>
          <a:p>
            <a:pPr lvl="0"/>
            <a:r>
              <a:rPr lang="ru-RU" sz="3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(остров, полуостров) </a:t>
            </a:r>
          </a:p>
          <a:p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90918" y="481983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51612" y="4789541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07541" y="2947242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04565" y="1714578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307541" y="4179837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081790" y="4078001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65178" y="5726354"/>
            <a:ext cx="161365" cy="15233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80258" y="341926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2505" y="3887449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71388" y="2426383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390211" y="1737136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70143" y="5141579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0471" y="4355914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63723" y="3466439"/>
            <a:ext cx="595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38895" y="3571084"/>
            <a:ext cx="52531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рельефа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(равнины, низменности)</a:t>
            </a:r>
            <a:endParaRPr lang="ru-RU" sz="3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37020" y="5637241"/>
            <a:ext cx="27933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вулкан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11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14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296</Words>
  <Application>Microsoft Office PowerPoint</Application>
  <PresentationFormat>Широкоэкранный</PresentationFormat>
  <Paragraphs>111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Географическая номенклатура  по  Северной Америки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Географическая номенклатура по Северной Америки</dc:title>
  <dc:creator>Татьяна</dc:creator>
  <cp:lastModifiedBy>Татьяна</cp:lastModifiedBy>
  <cp:revision>11</cp:revision>
  <dcterms:created xsi:type="dcterms:W3CDTF">2020-04-15T06:46:10Z</dcterms:created>
  <dcterms:modified xsi:type="dcterms:W3CDTF">2020-04-15T08:18:00Z</dcterms:modified>
</cp:coreProperties>
</file>