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59" r:id="rId10"/>
    <p:sldId id="26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62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263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90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79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783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93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5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067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840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15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CD6F5-7240-427E-BF89-0A334ABC797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0BC71-5EC6-4028-A198-F626B979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37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9214" y="257577"/>
            <a:ext cx="10946014" cy="1468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параллели построен профиль</a:t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3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s://geo7-vpr.sdamgia.ru/get_file?id=364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797" y="1593901"/>
            <a:ext cx="9984302" cy="497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09904" y="3131333"/>
            <a:ext cx="3298111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20° </a:t>
            </a:r>
            <a:r>
              <a:rPr lang="ru-RU" sz="6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6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6043366" y="1725769"/>
            <a:ext cx="612931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Южная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мерика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723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358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321972" y="257576"/>
            <a:ext cx="11629622" cy="1893195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sz="6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параллели построен профиль</a:t>
            </a:r>
            <a:br>
              <a:rPr lang="ru-RU" sz="6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0°     20° ю. ш.     30° ю. ш.</a:t>
            </a:r>
            <a:r>
              <a:rPr lang="ru-RU" sz="6500" dirty="0" smtClean="0"/>
              <a:t/>
            </a:r>
            <a:br>
              <a:rPr lang="ru-RU" sz="6500" dirty="0" smtClean="0"/>
            </a:br>
            <a:endParaRPr lang="ru-RU" sz="6500" dirty="0"/>
          </a:p>
        </p:txBody>
      </p:sp>
      <p:pic>
        <p:nvPicPr>
          <p:cNvPr id="4098" name="Picture 2" descr="https://geo7-vpr.sdamgia.ru/get_file?id=375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871" y="1745116"/>
            <a:ext cx="9205823" cy="499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43366" y="1725769"/>
            <a:ext cx="612931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Южная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мерика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09904" y="3131333"/>
            <a:ext cx="3298111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6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 </a:t>
            </a:r>
            <a:r>
              <a:rPr lang="ru-RU" sz="6000" dirty="0" smtClean="0"/>
              <a:t>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693582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180304" y="257577"/>
            <a:ext cx="11384924" cy="160986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параллели построен профиль</a:t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0°     20°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40°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s://geo7-vpr.sdamgia.ru/get_file?id=375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04" y="2455996"/>
            <a:ext cx="11754663" cy="390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6847" y="1624999"/>
            <a:ext cx="612931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Южная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мерика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00056" y="2536723"/>
            <a:ext cx="3298111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40°ю. ш. </a:t>
            </a:r>
            <a:r>
              <a:rPr lang="ru-RU" sz="6000" dirty="0" smtClean="0"/>
              <a:t>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47195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180304" y="257577"/>
            <a:ext cx="11384924" cy="160986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параллели построен профиль</a:t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20°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30°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https://geo7-vpr.sdamgia.ru/get_file?id=371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8" y="2034862"/>
            <a:ext cx="11216470" cy="460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43988" y="1535651"/>
            <a:ext cx="4239295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Австралия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5172" y="2482949"/>
            <a:ext cx="3298111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0°ю. ш. </a:t>
            </a:r>
            <a:r>
              <a:rPr lang="ru-RU" sz="6000" dirty="0" smtClean="0"/>
              <a:t>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767897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180304" y="257577"/>
            <a:ext cx="11384924" cy="160986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параллели построен профиль</a:t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0°     10°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20°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https://geo7-vpr.sdamgia.ru/get_file?id=372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71" y="2306390"/>
            <a:ext cx="11152077" cy="4275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75054" y="1475393"/>
            <a:ext cx="3490174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Африка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20141" y="5566346"/>
            <a:ext cx="2178674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0°</a:t>
            </a: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/>
              <a:t>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60708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180304" y="257577"/>
            <a:ext cx="11384924" cy="160986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параллели построен профиль</a:t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20°ю.ш.     25°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30°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https://geo7-vpr.sdamgia.ru/get_file?id=387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16" y="3066020"/>
            <a:ext cx="11671718" cy="341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43988" y="1535651"/>
            <a:ext cx="4239295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Австралия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5172" y="2482949"/>
            <a:ext cx="3298111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30°ю. ш. </a:t>
            </a:r>
            <a:r>
              <a:rPr lang="ru-RU" sz="6000" dirty="0" smtClean="0"/>
              <a:t>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01135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180304" y="257577"/>
            <a:ext cx="11384924" cy="160986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параллели построен профиль</a:t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30°с.ш     40°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50°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s://geo7-vpr.sdamgia.ru/get_file?id=373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827" y="1996226"/>
            <a:ext cx="9413428" cy="4770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71400" y="1451938"/>
            <a:ext cx="531580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Северная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мерика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5172" y="2482949"/>
            <a:ext cx="3298111" cy="7694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40°с. ш. 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34683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180304" y="257577"/>
            <a:ext cx="11384924" cy="160986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параллели построен профиль</a:t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0°     20°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40°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ю.ш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440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90151" y="257576"/>
            <a:ext cx="11900079" cy="1867437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mtClean="0"/>
              <a:t>      </a:t>
            </a:r>
            <a:br>
              <a:rPr lang="ru-RU" smtClean="0"/>
            </a:br>
            <a:r>
              <a:rPr lang="ru-RU" sz="4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параллели построен профиль</a:t>
            </a:r>
            <a:br>
              <a:rPr lang="ru-RU" sz="49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0°     20° ю.ш.     30° ю.ш.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4881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51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       По какой параллели построен профиль 0°     20° ю.ш.     30° ю.ш.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какой параллели построен профиль 0°     20° ю.ш.     30° ю.ш.</dc:title>
  <dc:creator>Татьяна</dc:creator>
  <cp:lastModifiedBy>Татьяна</cp:lastModifiedBy>
  <cp:revision>5</cp:revision>
  <dcterms:created xsi:type="dcterms:W3CDTF">2020-01-23T16:37:59Z</dcterms:created>
  <dcterms:modified xsi:type="dcterms:W3CDTF">2020-01-24T02:35:49Z</dcterms:modified>
</cp:coreProperties>
</file>