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0"/>
  </p:notesMasterIdLst>
  <p:handoutMasterIdLst>
    <p:handoutMasterId r:id="rId11"/>
  </p:handoutMasterIdLst>
  <p:sldIdLst>
    <p:sldId id="432" r:id="rId2"/>
    <p:sldId id="488" r:id="rId3"/>
    <p:sldId id="515" r:id="rId4"/>
    <p:sldId id="517" r:id="rId5"/>
    <p:sldId id="496" r:id="rId6"/>
    <p:sldId id="520" r:id="rId7"/>
    <p:sldId id="502" r:id="rId8"/>
    <p:sldId id="522" r:id="rId9"/>
  </p:sldIdLst>
  <p:sldSz cx="9144000" cy="5143500" type="screen16x9"/>
  <p:notesSz cx="6858000" cy="9144000"/>
  <p:defaultTextStyle>
    <a:defPPr>
      <a:defRPr lang="ru-RU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itchFamily="34" charset="0"/>
        <a:ea typeface="+mn-ea"/>
        <a:cs typeface="+mn-cs"/>
        <a:sym typeface="Calibr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22974F"/>
    <a:srgbClr val="00A4DB"/>
    <a:srgbClr val="7E398B"/>
    <a:srgbClr val="F69200"/>
    <a:srgbClr val="424242"/>
    <a:srgbClr val="009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86448" autoAdjust="0"/>
  </p:normalViewPr>
  <p:slideViewPr>
    <p:cSldViewPr snapToGrid="0" snapToObjects="1">
      <p:cViewPr varScale="1">
        <p:scale>
          <a:sx n="114" d="100"/>
          <a:sy n="114" d="100"/>
        </p:scale>
        <p:origin x="533" y="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7" name="Дата 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pPr>
              <a:defRPr/>
            </a:pPr>
            <a:fld id="{C00757B8-C0A5-4FCC-B312-3CF3A702016C}" type="datetimeFigureOut">
              <a:rPr lang="ru-RU" altLang="ru-RU"/>
              <a:pPr>
                <a:defRPr/>
              </a:pPr>
              <a:t>15.12.2020</a:t>
            </a:fld>
            <a:endParaRPr lang="ru-RU" altLang="ru-RU"/>
          </a:p>
        </p:txBody>
      </p:sp>
      <p:sp>
        <p:nvSpPr>
          <p:cNvPr id="6148" name="Нижний колонтитул 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9" name="Номер слайда 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defRPr sz="1200"/>
            </a:lvl1pPr>
          </a:lstStyle>
          <a:p>
            <a:fld id="{00FB50BA-0194-4AFC-A2C2-8EEE5B1246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8646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0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3" name="Shape 201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688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n-lt"/>
        <a:ea typeface="+mn-ea"/>
        <a:cs typeface="+mn-cs"/>
        <a:sym typeface="Calibri" pitchFamily="34" charset="0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5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57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80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70013"/>
            <a:ext cx="81915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dirty="0" err="1"/>
              <a:t>Название</a:t>
            </a:r>
            <a:r>
              <a:rPr lang="en-US" altLang="ru-RU" dirty="0"/>
              <a:t> </a:t>
            </a:r>
            <a:r>
              <a:rPr lang="en-US" altLang="ru-RU" dirty="0" err="1"/>
              <a:t>слайда</a:t>
            </a:r>
            <a:endParaRPr lang="en-US" altLang="ru-RU" dirty="0"/>
          </a:p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3"/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8" r:id="rId2"/>
    <p:sldLayoutId id="2147483781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 cap="all">
          <a:solidFill>
            <a:srgbClr val="F69200"/>
          </a:solidFill>
          <a:latin typeface="Fedra Sans Pro Light" charset="0"/>
          <a:ea typeface="Fedra Sans Pro Light" charset="0"/>
          <a:cs typeface="Fedra Sans Pro Light" charset="0"/>
          <a:sym typeface="Fedra Sans Pro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2400">
          <a:solidFill>
            <a:srgbClr val="F69200"/>
          </a:solidFill>
          <a:latin typeface="Fedra Sans Pro Light"/>
          <a:ea typeface="Fedra Sans Pro Light"/>
          <a:cs typeface="Fedra Sans Pro Light"/>
          <a:sym typeface="Fedra Sans Pro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F69200"/>
        </a:buClr>
        <a:buSzPct val="100000"/>
        <a:buFont typeface="STIXGeneral-Regular"/>
        <a:buChar char="•"/>
        <a:defRPr sz="2800" kern="1200">
          <a:solidFill>
            <a:srgbClr val="424242"/>
          </a:solidFill>
          <a:latin typeface="Fedra Sans Pro Light" charset="0"/>
          <a:ea typeface="Fedra Sans Pro Light" charset="0"/>
          <a:cs typeface="Fedra Sans Pro Light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4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F69200"/>
        </a:buClr>
        <a:buSzPct val="100000"/>
        <a:buFont typeface="STIXGeneral-Regular"/>
        <a:buChar char="⏤"/>
        <a:defRPr sz="2000" kern="1200">
          <a:solidFill>
            <a:srgbClr val="424242"/>
          </a:solidFill>
          <a:latin typeface="FedraSansPro-Light" panose="020B0403040000020004" pitchFamily="34" charset="0"/>
          <a:ea typeface="FedraSansPro-Light" panose="020B0403040000020004" pitchFamily="34" charset="0"/>
          <a:cs typeface="FedraSansPro-Light" panose="020B04030400000200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424242"/>
          </a:solidFill>
          <a:latin typeface="Fedra Sans Pro Light" charset="0"/>
          <a:ea typeface="FedraSansPro-Light"/>
          <a:cs typeface="FedraSansPro-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3"/>
          <p:cNvSpPr>
            <a:spLocks noChangeArrowheads="1"/>
          </p:cNvSpPr>
          <p:nvPr/>
        </p:nvSpPr>
        <p:spPr bwMode="auto">
          <a:xfrm>
            <a:off x="552047" y="1181185"/>
            <a:ext cx="7778496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9pPr>
          </a:lstStyle>
          <a:p>
            <a:pPr algn="ctr" eaLnBrk="1"/>
            <a:r>
              <a:rPr lang="ru-RU" sz="2800" b="1" dirty="0">
                <a:solidFill>
                  <a:schemeClr val="bg1"/>
                </a:solidFill>
                <a:latin typeface="Fedra Sans Pro Book"/>
              </a:rPr>
              <a:t>ПРОЕКТ</a:t>
            </a:r>
          </a:p>
          <a:p>
            <a:pPr algn="ctr" eaLnBrk="1"/>
            <a:r>
              <a:rPr lang="ru-RU" sz="2800" b="1" dirty="0">
                <a:solidFill>
                  <a:schemeClr val="bg1"/>
                </a:solidFill>
                <a:latin typeface="Fedra Sans Pro Book"/>
              </a:rPr>
              <a:t>УЧЕБНОГО ЗАЯНТИЯ ПО ТЕМЕ:</a:t>
            </a:r>
          </a:p>
          <a:p>
            <a:pPr algn="ctr" eaLnBrk="1"/>
            <a:r>
              <a:rPr lang="ru-RU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«Настоящее и настоящее продолженное время в английском языке с акцентом на развитие 4К технологий»</a:t>
            </a:r>
            <a:endParaRPr lang="ru-RU" sz="2400" b="1" kern="0" cap="all" dirty="0">
              <a:solidFill>
                <a:schemeClr val="bg1"/>
              </a:solidFill>
              <a:latin typeface="Fedra Sans Pro Book"/>
              <a:ea typeface="Fedra Sans Pro Light" charset="0"/>
              <a:cs typeface="Fedra Sans Pro Light" charset="0"/>
              <a:sym typeface="Fedra Sans Pro"/>
            </a:endParaRPr>
          </a:p>
          <a:p>
            <a:pPr algn="ctr" eaLnBrk="1"/>
            <a:endParaRPr lang="ru-RU" altLang="ru-RU" sz="5400" b="1" dirty="0">
              <a:solidFill>
                <a:schemeClr val="bg1"/>
              </a:solidFill>
              <a:latin typeface="Fedra Sans Pro Bold" pitchFamily="34" charset="0"/>
              <a:ea typeface="Fedra Sans Pro Bold" pitchFamily="34" charset="0"/>
              <a:cs typeface="Fedra Sans Pro Light" pitchFamily="34" charset="0"/>
              <a:sym typeface="Fedra Sans Pro"/>
            </a:endParaRPr>
          </a:p>
        </p:txBody>
      </p:sp>
      <p:sp>
        <p:nvSpPr>
          <p:cNvPr id="4" name="Shape 207"/>
          <p:cNvSpPr>
            <a:spLocks noChangeArrowheads="1"/>
          </p:cNvSpPr>
          <p:nvPr/>
        </p:nvSpPr>
        <p:spPr bwMode="auto">
          <a:xfrm>
            <a:off x="3453661" y="4668600"/>
            <a:ext cx="2236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9pPr>
          </a:lstStyle>
          <a:p>
            <a:pPr algn="ctr" eaLnBrk="1"/>
            <a:r>
              <a:rPr lang="ru-RU" altLang="ru-RU" sz="2000" dirty="0">
                <a:solidFill>
                  <a:schemeClr val="bg1"/>
                </a:solidFill>
                <a:latin typeface="Fedra Sans Pro Demi" pitchFamily="34" charset="0"/>
                <a:ea typeface="Fedra Sans Pro Demi" pitchFamily="34" charset="0"/>
                <a:cs typeface="Fedra Sans Pro Light" pitchFamily="34" charset="0"/>
                <a:sym typeface="Fedra Sans Pro Light" pitchFamily="34" charset="0"/>
              </a:rPr>
              <a:t>19 декабря 2020 </a:t>
            </a:r>
            <a:endParaRPr lang="ru-RU" altLang="ru-RU" sz="2000" dirty="0">
              <a:solidFill>
                <a:schemeClr val="bg1"/>
              </a:solidFill>
              <a:latin typeface="Fedra Sans Pro Light" pitchFamily="34" charset="0"/>
              <a:ea typeface="Fedra Sans Pro Light" pitchFamily="34" charset="0"/>
              <a:cs typeface="Fedra Sans Pro Light" pitchFamily="34" charset="0"/>
              <a:sym typeface="Fedra Sans Pro Ligh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8138" y="3817444"/>
            <a:ext cx="550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Fedra Sans Pro Book"/>
              </a:rPr>
              <a:t>Автор: Кузнецова Кристина Петровна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Fedra Sans Pro Book"/>
              </a:rPr>
              <a:t>учитель английского языка МКОУ «Приобская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172364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285817" y="850482"/>
            <a:ext cx="8426450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2400" b="1" dirty="0">
                <a:solidFill>
                  <a:srgbClr val="00B050"/>
                </a:solidFill>
                <a:latin typeface="Fedra Sans Pro Book"/>
                <a:ea typeface="Fedra Sans Pro Light"/>
                <a:cs typeface="Fedra Sans Pro Light"/>
              </a:rPr>
              <a:t>НАПРАВЛЕНИЕ ПЕДАГОГИЧЕСКОГО ПРОЕКТА 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593387" y="1727538"/>
            <a:ext cx="7811311" cy="26543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203200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  <a:buFont typeface="STIXGeneral-Regular"/>
              <a:buNone/>
            </a:pPr>
            <a:endParaRPr lang="ru-RU" altLang="ru-RU" sz="3600" dirty="0">
              <a:latin typeface="Fedra Sans Pro Light"/>
              <a:ea typeface="Fedra Sans Pro Light"/>
              <a:cs typeface="Fedra Sans Pro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212F4-D1C3-49A9-A3A6-30A0EAE6A848}"/>
              </a:ext>
            </a:extLst>
          </p:cNvPr>
          <p:cNvSpPr txBox="1"/>
          <p:nvPr/>
        </p:nvSpPr>
        <p:spPr>
          <a:xfrm>
            <a:off x="900957" y="1577764"/>
            <a:ext cx="78113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Технология 4К – интеграция в предметное преподавание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0DC2E4A-E314-4302-A62C-2A5D302682A0}"/>
              </a:ext>
            </a:extLst>
          </p:cNvPr>
          <p:cNvSpPr txBox="1"/>
          <p:nvPr/>
        </p:nvSpPr>
        <p:spPr>
          <a:xfrm>
            <a:off x="670467" y="1614640"/>
            <a:ext cx="780306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Сформировать коммуникативную компетентность по данной теме, самостоятельную постановку проблемы, поиск необходимых для решения знаний и определения их путем исследования, обоснованный выбор, учебные задачи, основанные на самостоятельной и  творческой работе, учебное исследование, проектирование, эксперимент.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DE3056E5-35D9-4EFE-9B46-A498DC84C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963613"/>
            <a:ext cx="84264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200" b="1" dirty="0">
                <a:solidFill>
                  <a:srgbClr val="00B050"/>
                </a:solidFill>
                <a:latin typeface="Fedra Sans Pro Book"/>
                <a:ea typeface="Fedra Sans Pro Light"/>
                <a:cs typeface="Fedra Sans Pro Light"/>
              </a:rPr>
              <a:t>ОСНОВНАЯ ИДЕЯ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308829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215900" y="963613"/>
            <a:ext cx="84264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200" b="1" dirty="0">
                <a:solidFill>
                  <a:srgbClr val="00B050"/>
                </a:solidFill>
                <a:latin typeface="Fedra Sans Pro Book"/>
                <a:ea typeface="Fedra Sans Pro Light"/>
                <a:cs typeface="Fedra Sans Pro Light"/>
              </a:rPr>
              <a:t>ЦЕЛЬ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18181" y="1380286"/>
            <a:ext cx="7551239" cy="35671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 anchor="ctr"/>
          <a:lstStyle/>
          <a:p>
            <a:pPr marL="660400" lvl="1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effectLst/>
                <a:latin typeface="+mn-lt"/>
                <a:ea typeface="Calibri" panose="020F0502020204030204" pitchFamily="34" charset="0"/>
                <a:cs typeface="Calibri Light" panose="020F0302020204030204" pitchFamily="34" charset="0"/>
              </a:rPr>
              <a:t>Формирование навыков обоснованного выбора глагольных конструкций, развитие коммуникативной компетенции</a:t>
            </a:r>
          </a:p>
          <a:p>
            <a:pPr marL="660400" lvl="1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sz="2800" i="1" dirty="0">
                <a:solidFill>
                  <a:srgbClr val="212121"/>
                </a:solidFill>
                <a:effectLst/>
                <a:latin typeface="+mn-lt"/>
                <a:ea typeface="Calibri" panose="020F0502020204030204" pitchFamily="34" charset="0"/>
                <a:cs typeface="Calibri Light" panose="020F0302020204030204" pitchFamily="34" charset="0"/>
              </a:rPr>
              <a:t> с</a:t>
            </a:r>
            <a:r>
              <a:rPr lang="ru-RU" sz="2800" i="1" dirty="0">
                <a:effectLst/>
                <a:latin typeface="+mn-lt"/>
                <a:ea typeface="Calibri" panose="020F0502020204030204" pitchFamily="34" charset="0"/>
                <a:cs typeface="Calibri Light" panose="020F0302020204030204" pitchFamily="34" charset="0"/>
              </a:rPr>
              <a:t> использованием 4К технологий.</a:t>
            </a:r>
          </a:p>
          <a:p>
            <a:pPr marL="660400" lvl="1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</a:pPr>
            <a:endParaRPr lang="ru-RU" sz="2800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60400" lvl="1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</a:pPr>
            <a:endParaRPr lang="ru-RU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60400" lvl="1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altLang="ru-RU" sz="3200" i="1" dirty="0">
              <a:latin typeface="Times New Roman" panose="02020603050405020304" pitchFamily="18" charset="0"/>
              <a:ea typeface="Fedra Sans Pro Ligh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54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58775" y="615531"/>
            <a:ext cx="84264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F69200"/>
              </a:buClr>
              <a:buSzPct val="100000"/>
              <a:buFont typeface="STIXGeneral-Regular"/>
              <a:buNone/>
            </a:pPr>
            <a:r>
              <a:rPr lang="ru-RU" altLang="ru-RU" sz="3200" b="1" dirty="0">
                <a:solidFill>
                  <a:srgbClr val="00B050"/>
                </a:solidFill>
                <a:latin typeface="Fedra Sans Pro Book"/>
                <a:ea typeface="Fedra Sans Pro Light"/>
                <a:cs typeface="Fedra Sans Pro Light"/>
              </a:rPr>
              <a:t>КЛЮЧЕВАЯ ПРОБЛЕМА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86383" y="963614"/>
            <a:ext cx="8180962" cy="38418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203200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  <a:buFont typeface="STIXGeneral-Regular"/>
              <a:buNone/>
            </a:pPr>
            <a:endParaRPr lang="ru-RU" altLang="ru-RU" sz="2400" dirty="0">
              <a:latin typeface="Fedra Sans Pro Book"/>
              <a:ea typeface="Fedra Sans Pro Light"/>
              <a:cs typeface="Fedra Sans Pro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BB4FD8-17C4-48A3-B171-B229FCBCBCDA}"/>
              </a:ext>
            </a:extLst>
          </p:cNvPr>
          <p:cNvSpPr txBox="1"/>
          <p:nvPr/>
        </p:nvSpPr>
        <p:spPr>
          <a:xfrm>
            <a:off x="658906" y="1156447"/>
            <a:ext cx="783291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Традиционная методика изучения и сопоставления двух времен английского глагола (не имеющих аналог в русском языке) не в полном объеме решает проблему успешного усвоения и дальнейшего применения на практике данных грамматических конструкций.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2844AF13-F881-45FE-93A6-18A110E778BF}"/>
              </a:ext>
            </a:extLst>
          </p:cNvPr>
          <p:cNvSpPr/>
          <p:nvPr/>
        </p:nvSpPr>
        <p:spPr>
          <a:xfrm>
            <a:off x="1250577" y="1176618"/>
            <a:ext cx="6494929" cy="3086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200" dirty="0"/>
              <a:t>Билет на вход</a:t>
            </a:r>
          </a:p>
          <a:p>
            <a:pPr algn="ctr"/>
            <a:r>
              <a:rPr lang="ru-RU" sz="3200" dirty="0"/>
              <a:t> 1. </a:t>
            </a:r>
            <a:r>
              <a:rPr lang="ru-RU" sz="2400" dirty="0"/>
              <a:t>Могу ли я определить в речи (в предложении) нужную форму глагола?</a:t>
            </a:r>
          </a:p>
          <a:p>
            <a:pPr algn="ctr"/>
            <a:r>
              <a:rPr lang="ru-RU" sz="2400" dirty="0"/>
              <a:t>2. Знаю ли я основные условия выбора правильной глагольной конструкции?</a:t>
            </a:r>
          </a:p>
          <a:p>
            <a:pPr algn="ctr"/>
            <a:r>
              <a:rPr lang="ru-RU" sz="2400" dirty="0"/>
              <a:t>3. Что вызывает затруднения при выборе правильной глагольной формы? </a:t>
            </a:r>
          </a:p>
          <a:p>
            <a:pPr algn="ctr"/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018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583660" y="1303507"/>
            <a:ext cx="7840493" cy="3433864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45718" rIns="0" bIns="45718"/>
          <a:lstStyle/>
          <a:p>
            <a:pPr marL="203200" indent="-203200" algn="just" eaLnBrk="1" hangingPunct="1">
              <a:lnSpc>
                <a:spcPct val="90000"/>
              </a:lnSpc>
              <a:buClr>
                <a:srgbClr val="F69200"/>
              </a:buClr>
              <a:buSzPct val="100000"/>
              <a:buFont typeface="STIXGeneral-Regular"/>
              <a:buNone/>
            </a:pPr>
            <a:endParaRPr lang="ru-RU" altLang="ru-RU" sz="2800" dirty="0">
              <a:latin typeface="Fedra Sans Pro Book"/>
              <a:ea typeface="Fedra Sans Pro Light"/>
              <a:cs typeface="Fedra Sans Pro Ligh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A050F7A-C6B5-45E5-A761-2A8680285394}"/>
              </a:ext>
            </a:extLst>
          </p:cNvPr>
          <p:cNvSpPr/>
          <p:nvPr/>
        </p:nvSpPr>
        <p:spPr>
          <a:xfrm>
            <a:off x="2789856" y="1332134"/>
            <a:ext cx="2141445" cy="14283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The Present Simple Tense</a:t>
            </a:r>
            <a:endParaRPr lang="ru-RU" dirty="0"/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9BD3DD1D-C613-42CE-ABF0-A71B3A44D52A}"/>
              </a:ext>
            </a:extLst>
          </p:cNvPr>
          <p:cNvCxnSpPr>
            <a:cxnSpLocks/>
          </p:cNvCxnSpPr>
          <p:nvPr/>
        </p:nvCxnSpPr>
        <p:spPr>
          <a:xfrm>
            <a:off x="3817716" y="2784589"/>
            <a:ext cx="52338" cy="11117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2A7E28FB-B1D0-42AB-AD44-3BA6C55168CD}"/>
              </a:ext>
            </a:extLst>
          </p:cNvPr>
          <p:cNvCxnSpPr/>
          <p:nvPr/>
        </p:nvCxnSpPr>
        <p:spPr>
          <a:xfrm flipV="1">
            <a:off x="5049798" y="1314730"/>
            <a:ext cx="948017" cy="1613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Соединитель: уступ 14">
            <a:extLst>
              <a:ext uri="{FF2B5EF4-FFF2-40B4-BE49-F238E27FC236}">
                <a16:creationId xmlns:a16="http://schemas.microsoft.com/office/drawing/2014/main" id="{00D6112E-0E55-4F96-8020-8A92E9E55934}"/>
              </a:ext>
            </a:extLst>
          </p:cNvPr>
          <p:cNvCxnSpPr/>
          <p:nvPr/>
        </p:nvCxnSpPr>
        <p:spPr>
          <a:xfrm rot="16200000" flipH="1">
            <a:off x="4852222" y="2410238"/>
            <a:ext cx="843449" cy="757649"/>
          </a:xfrm>
          <a:prstGeom prst="bentConnector3">
            <a:avLst>
              <a:gd name="adj1" fmla="val 14128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: уступ 16">
            <a:extLst>
              <a:ext uri="{FF2B5EF4-FFF2-40B4-BE49-F238E27FC236}">
                <a16:creationId xmlns:a16="http://schemas.microsoft.com/office/drawing/2014/main" id="{AC92F8FC-9372-4078-80AA-02444AC2E35C}"/>
              </a:ext>
            </a:extLst>
          </p:cNvPr>
          <p:cNvCxnSpPr>
            <a:cxnSpLocks/>
          </p:cNvCxnSpPr>
          <p:nvPr/>
        </p:nvCxnSpPr>
        <p:spPr>
          <a:xfrm rot="5400000">
            <a:off x="1378593" y="2470956"/>
            <a:ext cx="1491666" cy="14317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28A6C16-49A1-4E06-BEAB-87B9239C0EFC}"/>
              </a:ext>
            </a:extLst>
          </p:cNvPr>
          <p:cNvSpPr/>
          <p:nvPr/>
        </p:nvSpPr>
        <p:spPr>
          <a:xfrm>
            <a:off x="335315" y="785117"/>
            <a:ext cx="1073257" cy="8889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маркеры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1F7BF02-5F30-4DCF-A35E-C281E4403EB8}"/>
              </a:ext>
            </a:extLst>
          </p:cNvPr>
          <p:cNvSpPr/>
          <p:nvPr/>
        </p:nvSpPr>
        <p:spPr>
          <a:xfrm>
            <a:off x="6037729" y="834802"/>
            <a:ext cx="1398493" cy="833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Форма глагола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88E6817A-A232-4981-850B-F0940CC45D00}"/>
              </a:ext>
            </a:extLst>
          </p:cNvPr>
          <p:cNvSpPr/>
          <p:nvPr/>
        </p:nvSpPr>
        <p:spPr>
          <a:xfrm>
            <a:off x="5273947" y="3184495"/>
            <a:ext cx="1498970" cy="843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Вопросительная форма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3753B99-70B2-4DD4-B5CF-2DFB6BBFD098}"/>
              </a:ext>
            </a:extLst>
          </p:cNvPr>
          <p:cNvSpPr/>
          <p:nvPr/>
        </p:nvSpPr>
        <p:spPr>
          <a:xfrm>
            <a:off x="536627" y="3932642"/>
            <a:ext cx="1648519" cy="67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Обозначает действие, которое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921AB2B8-139C-4F4B-8B15-D6F5405E9747}"/>
              </a:ext>
            </a:extLst>
          </p:cNvPr>
          <p:cNvSpPr/>
          <p:nvPr/>
        </p:nvSpPr>
        <p:spPr>
          <a:xfrm>
            <a:off x="3219105" y="3896362"/>
            <a:ext cx="1725223" cy="7107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Отрицательная форма</a:t>
            </a:r>
          </a:p>
        </p:txBody>
      </p:sp>
      <p:cxnSp>
        <p:nvCxnSpPr>
          <p:cNvPr id="28" name="Соединитель: уступ 27">
            <a:extLst>
              <a:ext uri="{FF2B5EF4-FFF2-40B4-BE49-F238E27FC236}">
                <a16:creationId xmlns:a16="http://schemas.microsoft.com/office/drawing/2014/main" id="{2B40A7B6-EFF5-45F9-9A6E-D9FD01E15695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1408572" y="1229568"/>
            <a:ext cx="1381284" cy="60018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8097558-4C2B-4B89-BAD6-BCC7C4579858}"/>
              </a:ext>
            </a:extLst>
          </p:cNvPr>
          <p:cNvSpPr txBox="1"/>
          <p:nvPr/>
        </p:nvSpPr>
        <p:spPr>
          <a:xfrm>
            <a:off x="2293835" y="631288"/>
            <a:ext cx="298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Примерная «карта понятий»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3"/>
          <p:cNvSpPr>
            <a:spLocks noChangeArrowheads="1"/>
          </p:cNvSpPr>
          <p:nvPr/>
        </p:nvSpPr>
        <p:spPr bwMode="auto">
          <a:xfrm>
            <a:off x="552047" y="1181185"/>
            <a:ext cx="77784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9pPr>
          </a:lstStyle>
          <a:p>
            <a:pPr algn="ctr" eaLnBrk="1"/>
            <a:r>
              <a:rPr lang="ru-RU" sz="4800" b="1" dirty="0">
                <a:solidFill>
                  <a:schemeClr val="bg1"/>
                </a:solidFill>
                <a:latin typeface="Fedra Sans Pro Book"/>
              </a:rPr>
              <a:t>Благодарю за внимание!</a:t>
            </a:r>
            <a:endParaRPr lang="ru-RU" sz="4400" b="1" kern="0" cap="all" dirty="0">
              <a:solidFill>
                <a:schemeClr val="bg1"/>
              </a:solidFill>
              <a:latin typeface="Fedra Sans Pro Book"/>
              <a:ea typeface="Fedra Sans Pro Light" charset="0"/>
              <a:cs typeface="Fedra Sans Pro Light" charset="0"/>
              <a:sym typeface="Fedra Sans Pro"/>
            </a:endParaRPr>
          </a:p>
          <a:p>
            <a:pPr algn="ctr" eaLnBrk="1"/>
            <a:endParaRPr lang="ru-RU" altLang="ru-RU" sz="5400" b="1" dirty="0">
              <a:solidFill>
                <a:schemeClr val="bg1"/>
              </a:solidFill>
              <a:latin typeface="Fedra Sans Pro Bold" pitchFamily="34" charset="0"/>
              <a:ea typeface="Fedra Sans Pro Bold" pitchFamily="34" charset="0"/>
              <a:cs typeface="Fedra Sans Pro Light" pitchFamily="34" charset="0"/>
              <a:sym typeface="Fedra Sans Pro"/>
            </a:endParaRPr>
          </a:p>
        </p:txBody>
      </p:sp>
      <p:sp>
        <p:nvSpPr>
          <p:cNvPr id="4" name="Shape 207"/>
          <p:cNvSpPr>
            <a:spLocks noChangeArrowheads="1"/>
          </p:cNvSpPr>
          <p:nvPr/>
        </p:nvSpPr>
        <p:spPr bwMode="auto">
          <a:xfrm>
            <a:off x="3453661" y="4668600"/>
            <a:ext cx="2236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sym typeface="Calibri" pitchFamily="34" charset="0"/>
              </a:defRPr>
            </a:lvl9pPr>
          </a:lstStyle>
          <a:p>
            <a:pPr algn="ctr" eaLnBrk="1"/>
            <a:r>
              <a:rPr lang="ru-RU" altLang="ru-RU" sz="2000" dirty="0">
                <a:solidFill>
                  <a:schemeClr val="bg1"/>
                </a:solidFill>
                <a:latin typeface="Fedra Sans Pro Demi" pitchFamily="34" charset="0"/>
                <a:ea typeface="Fedra Sans Pro Demi" pitchFamily="34" charset="0"/>
                <a:cs typeface="Fedra Sans Pro Light" pitchFamily="34" charset="0"/>
                <a:sym typeface="Fedra Sans Pro Light" pitchFamily="34" charset="0"/>
              </a:rPr>
              <a:t>19 декабря 2020 </a:t>
            </a:r>
            <a:endParaRPr lang="ru-RU" altLang="ru-RU" sz="2000" dirty="0">
              <a:solidFill>
                <a:schemeClr val="bg1"/>
              </a:solidFill>
              <a:latin typeface="Fedra Sans Pro Light" pitchFamily="34" charset="0"/>
              <a:ea typeface="Fedra Sans Pro Light" pitchFamily="34" charset="0"/>
              <a:cs typeface="Fedra Sans Pro Light" pitchFamily="34" charset="0"/>
              <a:sym typeface="Fedra Sans Pro Ligh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8138" y="3817444"/>
            <a:ext cx="550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Fedra Sans Pro Book"/>
              </a:rPr>
              <a:t>Автор: Кузнецова Кристина Петровна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Fedra Sans Pro Book"/>
              </a:rPr>
              <a:t>учитель английского языка МКОУ «Приобская СОШ»</a:t>
            </a:r>
          </a:p>
        </p:txBody>
      </p:sp>
    </p:spTree>
    <p:extLst>
      <p:ext uri="{BB962C8B-B14F-4D97-AF65-F5344CB8AC3E}">
        <p14:creationId xmlns:p14="http://schemas.microsoft.com/office/powerpoint/2010/main" val="213252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презентации Вклад в будущее">
  <a:themeElements>
    <a:clrScheme name="Вклад">
      <a:dk1>
        <a:srgbClr val="000000"/>
      </a:dk1>
      <a:lt1>
        <a:srgbClr val="FFFFFF"/>
      </a:lt1>
      <a:dk2>
        <a:srgbClr val="414241"/>
      </a:dk2>
      <a:lt2>
        <a:srgbClr val="B3B4B3"/>
      </a:lt2>
      <a:accent1>
        <a:srgbClr val="00642D"/>
      </a:accent1>
      <a:accent2>
        <a:srgbClr val="008841"/>
      </a:accent2>
      <a:accent3>
        <a:srgbClr val="F6A429"/>
      </a:accent3>
      <a:accent4>
        <a:srgbClr val="7E388A"/>
      </a:accent4>
      <a:accent5>
        <a:srgbClr val="019E8B"/>
      </a:accent5>
      <a:accent6>
        <a:srgbClr val="00A2DA"/>
      </a:accent6>
      <a:hlink>
        <a:srgbClr val="000000"/>
      </a:hlink>
      <a:folHlink>
        <a:srgbClr val="898A89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15518</TotalTime>
  <Words>234</Words>
  <Application>Microsoft Office PowerPoint</Application>
  <PresentationFormat>Экран (16:9)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Calibri</vt:lpstr>
      <vt:lpstr>Fedra Sans Pro Bold</vt:lpstr>
      <vt:lpstr>Fedra Sans Pro Book</vt:lpstr>
      <vt:lpstr>Fedra Sans Pro Demi</vt:lpstr>
      <vt:lpstr>Fedra Sans Pro Light</vt:lpstr>
      <vt:lpstr>FedraSansPro-Light</vt:lpstr>
      <vt:lpstr>STIXGeneral-Regular</vt:lpstr>
      <vt:lpstr>Times New Roman</vt:lpstr>
      <vt:lpstr>Тема презентации Вклад в будущее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Daniil</dc:creator>
  <cp:lastModifiedBy>Кристина Кузнецова</cp:lastModifiedBy>
  <cp:revision>493</cp:revision>
  <dcterms:modified xsi:type="dcterms:W3CDTF">2020-12-15T21:33:41Z</dcterms:modified>
</cp:coreProperties>
</file>