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2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1FAB-3305-4B25-B235-1935DB4FB7D7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F8333-AF8B-4D72-B3F6-7A8A20988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235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1FAB-3305-4B25-B235-1935DB4FB7D7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F8333-AF8B-4D72-B3F6-7A8A20988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31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1FAB-3305-4B25-B235-1935DB4FB7D7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F8333-AF8B-4D72-B3F6-7A8A20988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45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1FAB-3305-4B25-B235-1935DB4FB7D7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F8333-AF8B-4D72-B3F6-7A8A20988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572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1FAB-3305-4B25-B235-1935DB4FB7D7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F8333-AF8B-4D72-B3F6-7A8A20988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051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1FAB-3305-4B25-B235-1935DB4FB7D7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F8333-AF8B-4D72-B3F6-7A8A20988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265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1FAB-3305-4B25-B235-1935DB4FB7D7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F8333-AF8B-4D72-B3F6-7A8A20988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242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1FAB-3305-4B25-B235-1935DB4FB7D7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F8333-AF8B-4D72-B3F6-7A8A20988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306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1FAB-3305-4B25-B235-1935DB4FB7D7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F8333-AF8B-4D72-B3F6-7A8A20988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29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1FAB-3305-4B25-B235-1935DB4FB7D7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F8333-AF8B-4D72-B3F6-7A8A20988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505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1FAB-3305-4B25-B235-1935DB4FB7D7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F8333-AF8B-4D72-B3F6-7A8A20988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567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01FAB-3305-4B25-B235-1935DB4FB7D7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F8333-AF8B-4D72-B3F6-7A8A20988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928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36" y="378541"/>
            <a:ext cx="3329650" cy="2497238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669" y="238727"/>
            <a:ext cx="2252723" cy="300363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01" y="2742070"/>
            <a:ext cx="2053060" cy="2737413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0567" y="649627"/>
            <a:ext cx="2786606" cy="2089955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8480" y="297873"/>
            <a:ext cx="2962637" cy="2221978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57" b="4525"/>
          <a:stretch/>
        </p:blipFill>
        <p:spPr>
          <a:xfrm>
            <a:off x="3792586" y="2273017"/>
            <a:ext cx="4641930" cy="2928493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966" y="4313334"/>
            <a:ext cx="3109732" cy="2332299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564" y="4459770"/>
            <a:ext cx="2872932" cy="2154699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186" y="3451642"/>
            <a:ext cx="2762488" cy="2071866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4750873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 Кухарев</dc:creator>
  <cp:lastModifiedBy>Андрей Кухарев</cp:lastModifiedBy>
  <cp:revision>4</cp:revision>
  <dcterms:created xsi:type="dcterms:W3CDTF">2021-03-11T04:37:07Z</dcterms:created>
  <dcterms:modified xsi:type="dcterms:W3CDTF">2021-03-11T07:55:44Z</dcterms:modified>
</cp:coreProperties>
</file>