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4" r:id="rId7"/>
    <p:sldId id="262" r:id="rId8"/>
    <p:sldId id="277" r:id="rId9"/>
    <p:sldId id="263" r:id="rId10"/>
    <p:sldId id="265" r:id="rId11"/>
    <p:sldId id="266" r:id="rId12"/>
    <p:sldId id="267" r:id="rId13"/>
    <p:sldId id="273" r:id="rId14"/>
    <p:sldId id="270" r:id="rId15"/>
    <p:sldId id="276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09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1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4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94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5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5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0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7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4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3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84A9-DC42-4E65-A82F-0FD85B667DEF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6EEA-5418-4D53-AE42-7C205241F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9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03" y="-243408"/>
            <a:ext cx="9324527" cy="7317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2380467" y="548680"/>
            <a:ext cx="4495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МБДОУ </a:t>
            </a:r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«ЦРР - детский сад №36»                                  г. Воронеж </a:t>
            </a:r>
            <a:r>
              <a:rPr lang="en-US" sz="1600" dirty="0" smtClean="0">
                <a:solidFill>
                  <a:srgbClr val="0070C0"/>
                </a:solidFill>
              </a:rPr>
              <a:t>   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732166"/>
            <a:ext cx="5472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Мини – музеи для дошколят в ДОУ</a:t>
            </a:r>
            <a:r>
              <a:rPr lang="ru-RU" sz="5400" b="1" i="1" dirty="0" smtClean="0"/>
              <a:t>.</a:t>
            </a:r>
            <a:endParaRPr lang="ru-RU" sz="5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964065" y="486916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Подготовила воспитатель: 1КК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Швандырева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Е.Н.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0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095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897587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часов.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410" y="1628800"/>
            <a:ext cx="5475897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260648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Музеи истории одного предмета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33638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53115" cy="7056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18864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Краеведческие музеи.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«Русская изба»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354" y="1362665"/>
            <a:ext cx="5183547" cy="413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2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1465" y="28956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Фольклорный музей.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874343"/>
            <a:ext cx="5467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«В гостях у сказки»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848" y="1726178"/>
            <a:ext cx="5502373" cy="41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17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26064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Музей театрального искусства.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5" y="783868"/>
            <a:ext cx="4817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Мини музей «Кукольный театр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237" y="1420391"/>
            <a:ext cx="53149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71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207" y="1411449"/>
            <a:ext cx="5530363" cy="41517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9872" y="66627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погремушки.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3184" y="219998"/>
            <a:ext cx="358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Музыкальный музей.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71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667292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азбуки.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340768"/>
            <a:ext cx="6010342" cy="39979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5181" y="191426"/>
            <a:ext cx="3491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Литературный музей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03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51" y="0"/>
            <a:ext cx="9192362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3162" y="317121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Музеи прикладного искусства.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97308" y="873311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Мини музей матрёшки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948" y="1714379"/>
            <a:ext cx="6367247" cy="358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9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211025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Мини музей «Разноцветная Россия»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340768"/>
            <a:ext cx="5798727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35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0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7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476672"/>
            <a:ext cx="55446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Музей в детском саду является интерактивным образовательным пространством, в котором ребёнок может действовать самостоятельно с учётом своих интересов и возможностей, обследовать предметы, делать выводы, отражать в речи собственные наблюдение, общаться со взрослыми, сверстниками по поводу увиденного . Назначение , создаваемых мини-музеев – вовлечь детей в деятельность и общение, воздействовать на их эмоциональную сферу.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69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548680"/>
            <a:ext cx="52565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0" dirty="0" smtClean="0">
                <a:solidFill>
                  <a:srgbClr val="002060"/>
                </a:solidFill>
                <a:effectLst/>
                <a:latin typeface="Open Sans"/>
              </a:rPr>
              <a:t>Цели и задачи мини-музея.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1.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Обогащение предметно-развивающей среды          ДОУ.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2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. Обогащение </a:t>
            </a:r>
            <a:r>
              <a:rPr lang="ru-RU" b="0" i="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воспитательно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-образовательного про­странства новыми формами.</a:t>
            </a:r>
          </a:p>
          <a:p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3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.Формирование у дошкольников представления о музее.</a:t>
            </a:r>
          </a:p>
          <a:p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4.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Расширение кругозора дошкольников.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5. 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Развитие познавательных способностей и познавательной деятельности.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6. 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  Формирование проектно-исследовательских умений и навыков. </a:t>
            </a: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7.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Формирование умения самостоятельно анализировать и систематизировать полученные знания.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8.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    Развитие творческого и логического мышления, воображения. </a:t>
            </a:r>
          </a:p>
          <a:p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9. 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Open Sans"/>
              </a:rPr>
              <a:t>Формирование активной жизненной позиции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4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23" y="0"/>
            <a:ext cx="9176823" cy="6927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545799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Виды мини музеев.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628800"/>
            <a:ext cx="4968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Видов музеев очень много</a:t>
            </a:r>
            <a:r>
              <a:rPr lang="ru-RU" sz="2400" b="0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: это и природные музеи, фольклорные, исторические музеи, краеведческие, музеи искусства, литературные музеи, музыкальные музеи, музеи театрального искусства и многие другие. Данные музеи делятся на </a:t>
            </a:r>
            <a:r>
              <a:rPr lang="ru-RU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/>
              </a:rPr>
              <a:t>подвиды – мини музеи.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41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074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28083" y="272528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Природные музеи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5798" y="999884"/>
            <a:ext cx="4142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-музей дерева.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Elena\Desktop\Мини музеи\01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083" y="1916832"/>
            <a:ext cx="6088761" cy="375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909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2690" y="544324"/>
            <a:ext cx="55703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«Чудо – дерево».</a:t>
            </a:r>
          </a:p>
          <a:p>
            <a:pPr algn="ctr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499346"/>
            <a:ext cx="5883944" cy="389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1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4785" y="248389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хлеба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655" y="2683551"/>
            <a:ext cx="2776968" cy="3042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124744"/>
            <a:ext cx="3790895" cy="31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645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9832" y="47667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Мини музей моря.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700808"/>
            <a:ext cx="6035537" cy="400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78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16" y="19356"/>
            <a:ext cx="915311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187500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Историко - патриотические  музеи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710720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Мини музей «Боевой славы»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699107"/>
            <a:ext cx="5959916" cy="396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2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236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32</cp:revision>
  <dcterms:created xsi:type="dcterms:W3CDTF">2020-02-25T18:00:19Z</dcterms:created>
  <dcterms:modified xsi:type="dcterms:W3CDTF">2020-03-29T13:24:30Z</dcterms:modified>
</cp:coreProperties>
</file>