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7" r:id="rId4"/>
    <p:sldId id="261" r:id="rId5"/>
    <p:sldId id="260" r:id="rId6"/>
    <p:sldId id="262" r:id="rId7"/>
    <p:sldId id="263" r:id="rId8"/>
    <p:sldId id="264" r:id="rId9"/>
    <p:sldId id="265" r:id="rId10"/>
    <p:sldId id="267" r:id="rId11"/>
    <p:sldId id="273" r:id="rId12"/>
    <p:sldId id="268" r:id="rId13"/>
    <p:sldId id="269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35596" y="2466807"/>
            <a:ext cx="7344816" cy="1204306"/>
          </a:xfrm>
        </p:spPr>
        <p:txBody>
          <a:bodyPr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Коррекционные задачи работы специалистов с детьми с ТНР, ЗПР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6110131"/>
            <a:ext cx="5286995" cy="72008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подготовил: учитель-логопед, учитель-дефектолог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Срещикова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С.а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8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«Детский сад «Алёнка» г. Советский»</a:t>
            </a:r>
          </a:p>
        </p:txBody>
      </p:sp>
      <p:pic>
        <p:nvPicPr>
          <p:cNvPr id="1026" name="Picture 2" descr="C:\Users\Кристина\Desktop\4789447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895647"/>
            <a:ext cx="4785928" cy="329116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57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16632"/>
            <a:ext cx="6102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Нетрадиционные методы работы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Кристина\Desktop\cb7ebaacc5d2f2a8b327a88890a3e045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7" y="476672"/>
            <a:ext cx="3112989" cy="311298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Кристина\Desktop\e6c5f27ae4ca2d5cedd4ffcf7432ef20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954" y="2276872"/>
            <a:ext cx="2777884" cy="277788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Кристина\Desktop\hello_html_m26bae94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771921"/>
            <a:ext cx="4230671" cy="317300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Кристина\Desktop\08.11.201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134" y="579564"/>
            <a:ext cx="4605866" cy="306750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Кристина\Desktop\выдувание-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943" y="3951532"/>
            <a:ext cx="3768773" cy="292494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306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20940" cy="548640"/>
          </a:xfrm>
        </p:spPr>
        <p:txBody>
          <a:bodyPr/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коррекционная работа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 детьми с ТНР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3434" y="1124744"/>
            <a:ext cx="4176464" cy="25853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совершенствует произносительную и лексико-грамматическую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стороны речи;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формирует самостоятельную развернутую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фразовой речи;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подготавливает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овладению элементарными навыками письма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124744"/>
            <a:ext cx="4392488" cy="34163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Учитель-дефектолог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зрительного восприятия;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осязания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мелкой моторики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рук;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ормирование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умений в ориентировке в пространстве;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оррекция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нарушения  речи;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азвитие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социально-бытовой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ориентировки.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понимать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обращенную речь в соответствии с параметрами возрастной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нормы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8274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5701" y="260038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Естественные методы обучения: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Адаптированная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речь;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Наблюдение за тем, куда направлен взгляд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безречевого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ребенка;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Подхват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высказывания;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Предоставлять ребенку управлять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самому;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Синхронная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коммуникация. </a:t>
            </a:r>
          </a:p>
        </p:txBody>
      </p:sp>
      <p:pic>
        <p:nvPicPr>
          <p:cNvPr id="7170" name="Picture 2" descr="C:\Users\Кристина\Desktop\zanjatija-dlja-detej-s-tjazhelymi-narushenijami-rechi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59" y="2827270"/>
            <a:ext cx="6574613" cy="345167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798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9" y="188640"/>
            <a:ext cx="8136903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Релаксация.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Гиперкинетическое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поведение: Необходимо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следовать "позитивной модели": хвалить, когда заслуживает, подчеркивать успех, избегать повторения слов "нет", "нельзя", говорить сдержанно, спокойно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мягко. Для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подкрепления устных инструкций нужно использовать зрительную стимуляцию, придерживаться четкого распорядка дня, оберегать ребенка от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переутомления.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Гипокинетическое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поведение: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использовать технические средства: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качели, качалки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стулья вращающиеся. Ребенка можно взять на руки и кружить с ним в ритме вальса, валять по полу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Музыкотерапия,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пение.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 развитию восприятия - тактильного, слухового,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зрительного.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Двигательная терапия.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мелкой моторики пальцев при выполнении мелких движений 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предметами.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инициирования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взаимодействия.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понимания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речи.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Обучение общения с помощью вспомогательных средств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коммуникации.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07367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5436096" y="1027597"/>
            <a:ext cx="2808312" cy="1105259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Дефектолог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647564" y="1027597"/>
            <a:ext cx="2232248" cy="976732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Логопед </a:t>
            </a:r>
            <a:endParaRPr lang="ru-RU" sz="2400" dirty="0"/>
          </a:p>
        </p:txBody>
      </p:sp>
      <p:sp>
        <p:nvSpPr>
          <p:cNvPr id="5" name="Овал 4"/>
          <p:cNvSpPr/>
          <p:nvPr/>
        </p:nvSpPr>
        <p:spPr>
          <a:xfrm>
            <a:off x="2879812" y="116632"/>
            <a:ext cx="2808312" cy="126014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Воспитатель</a:t>
            </a:r>
            <a:endParaRPr lang="ru-RU" sz="2400" dirty="0"/>
          </a:p>
        </p:txBody>
      </p:sp>
      <p:sp>
        <p:nvSpPr>
          <p:cNvPr id="6" name="Овал 5"/>
          <p:cNvSpPr/>
          <p:nvPr/>
        </p:nvSpPr>
        <p:spPr>
          <a:xfrm>
            <a:off x="935596" y="3869475"/>
            <a:ext cx="2088232" cy="108012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Речь 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420216" y="5301208"/>
            <a:ext cx="2844316" cy="122413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познавательных процессов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436096" y="3957240"/>
            <a:ext cx="2304256" cy="86409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Моторика 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4355976" y="5278712"/>
            <a:ext cx="3528392" cy="129614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Эмоционально-волевая сфера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2087724" y="746702"/>
            <a:ext cx="612068" cy="16201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46133">
            <a:off x="5706773" y="665786"/>
            <a:ext cx="7747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авая фигурная скобка 13"/>
          <p:cNvSpPr/>
          <p:nvPr/>
        </p:nvSpPr>
        <p:spPr>
          <a:xfrm rot="5400000">
            <a:off x="2915816" y="1196752"/>
            <a:ext cx="2880320" cy="475252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679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059832" y="1340768"/>
            <a:ext cx="2808312" cy="208823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ЦЕЛЬ</a:t>
            </a:r>
            <a:endParaRPr lang="ru-RU" sz="40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619672" y="2406578"/>
            <a:ext cx="12961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6012160" y="2406578"/>
            <a:ext cx="1368152" cy="98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Пятиугольник 13"/>
          <p:cNvSpPr/>
          <p:nvPr/>
        </p:nvSpPr>
        <p:spPr>
          <a:xfrm>
            <a:off x="6012160" y="3140968"/>
            <a:ext cx="3127525" cy="2448272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Коррекция и развитие познавательной сферы ребенка в динамике образовательного процесса</a:t>
            </a:r>
            <a:endParaRPr lang="ru-RU" dirty="0"/>
          </a:p>
        </p:txBody>
      </p:sp>
      <p:sp>
        <p:nvSpPr>
          <p:cNvPr id="17" name="Пятиугольник 16"/>
          <p:cNvSpPr/>
          <p:nvPr/>
        </p:nvSpPr>
        <p:spPr>
          <a:xfrm>
            <a:off x="251520" y="3068960"/>
            <a:ext cx="3456384" cy="2448272"/>
          </a:xfrm>
          <a:prstGeom prst="homePlat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Своевременная помощь детям с ОВЗ при освоении программного минимума содержания образования в условиях ДОУ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297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520940" cy="54864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Основные направления коррекционной работы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1299840"/>
            <a:ext cx="4464496" cy="39604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Сенсорное и сенсомоторное развитие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3485" y="1844824"/>
            <a:ext cx="4464496" cy="5760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пространственно-временных отношений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9175" y="2564904"/>
            <a:ext cx="4464496" cy="43204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Умственное развитие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4976186"/>
            <a:ext cx="4464496" cy="57803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представлений о предметах и явлениях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04922" y="3140968"/>
            <a:ext cx="4464496" cy="56118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Обогащение словаря и развитие связной речи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82814" y="3933056"/>
            <a:ext cx="4477218" cy="8640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умений и навыков, необходимых для усвоения программного материала</a:t>
            </a:r>
            <a:endParaRPr lang="ru-RU" dirty="0"/>
          </a:p>
        </p:txBody>
      </p:sp>
      <p:pic>
        <p:nvPicPr>
          <p:cNvPr id="2055" name="Picture 7" descr="C:\Users\Кристина\Desktop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48880"/>
            <a:ext cx="4377013" cy="291632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9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404664"/>
            <a:ext cx="8928991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Кристина\Desktop\zpr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348880"/>
            <a:ext cx="6569460" cy="437964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451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43900" cy="692656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Особенности Коррекционно-развивающего обучения с детьми с ОВЗ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24744"/>
            <a:ext cx="87849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/>
              <a:t>один вид деятельности сменяется </a:t>
            </a:r>
            <a:r>
              <a:rPr lang="ru-RU" dirty="0" smtClean="0"/>
              <a:t>другим;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планирование </a:t>
            </a:r>
            <a:r>
              <a:rPr lang="ru-RU" dirty="0"/>
              <a:t>материала от простого к </a:t>
            </a:r>
            <a:r>
              <a:rPr lang="ru-RU" dirty="0" smtClean="0"/>
              <a:t>сложному;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дозирование </a:t>
            </a:r>
            <a:r>
              <a:rPr lang="ru-RU" dirty="0"/>
              <a:t>помощи </a:t>
            </a:r>
            <a:r>
              <a:rPr lang="ru-RU" dirty="0" smtClean="0"/>
              <a:t>взрослого;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постепенный </a:t>
            </a:r>
            <a:r>
              <a:rPr lang="ru-RU" dirty="0"/>
              <a:t>переход от совместной деятельности с педагогом к самостоятельной работе </a:t>
            </a:r>
            <a:r>
              <a:rPr lang="ru-RU" dirty="0" smtClean="0"/>
              <a:t>учащегося;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игры </a:t>
            </a:r>
            <a:r>
              <a:rPr lang="ru-RU" dirty="0"/>
              <a:t>и упражнения, предлагаемые детям выстроены так, что четко прослеживается тенденция к усложнению заданий, словарного </a:t>
            </a:r>
            <a:r>
              <a:rPr lang="ru-RU" dirty="0" smtClean="0"/>
              <a:t>материала;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игры </a:t>
            </a:r>
            <a:r>
              <a:rPr lang="ru-RU" dirty="0"/>
              <a:t>и упражнения, подобраны таким образом, что её задачи реализуются одновременно по нескольким направлениям работы на каждом занятии.</a:t>
            </a:r>
          </a:p>
          <a:p>
            <a:endParaRPr lang="ru-RU" dirty="0"/>
          </a:p>
        </p:txBody>
      </p:sp>
      <p:pic>
        <p:nvPicPr>
          <p:cNvPr id="2050" name="Picture 2" descr="C:\Users\Кристина\Desktop\IMG_3240-1024x6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180" y="908720"/>
            <a:ext cx="3013224" cy="200979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995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182" y="476672"/>
            <a:ext cx="7520940" cy="548640"/>
          </a:xfrm>
        </p:spPr>
        <p:txBody>
          <a:bodyPr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Работа с детьми с задержкой психического развития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4651" y="1267616"/>
            <a:ext cx="4248472" cy="532453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Учитель-дефектолог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учитывает уровень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двигательного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когнитивного, речевого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эмоционально-личностного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развития ребенка, ведущий тип мотивации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выстраивает занятие на основании ведущей деятельности возраста;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не ограничивает творческую свободу ребенка;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предлагает вариативные задания;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подбирает учебный материал с постепенным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усложнением.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34292" y="1268760"/>
            <a:ext cx="4572000" cy="378565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осуществляет взаимосвязь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коррекции речи дошкольников с развитием познавательных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процессов;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коррекции дефектов речи у дошкольников с ЗПР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различные анализаторы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слуховой, зрительный,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речедвигательный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кинестетический);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использует наглядность;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каждое занятие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включает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игровые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упражнения.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51368" y="5209506"/>
            <a:ext cx="4572000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i="1" dirty="0"/>
              <a:t>Логопедическая работа с детьми, страдающими ЗПР, учитывает их психологические </a:t>
            </a:r>
            <a:r>
              <a:rPr lang="ru-RU" i="1" dirty="0" smtClean="0"/>
              <a:t>особенности.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318870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20940" cy="54864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Традиционные методы работы с детьми с ЗПР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052736"/>
            <a:ext cx="86409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Словесные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вопросы педагога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должны быть хорошо продуманы и четко сформулированы и должны быть доступны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детям;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используется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одноступенчатая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инструкция;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объяснение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педагога часто требует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повтора;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ассказ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педагога должен быть лаконичным, четким, эмоциональным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выразительным;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словесные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методы следует сочетать с применением наглядных и практических.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3074" name="Picture 2" descr="C:\Users\Кристина\Desktop\DqHXjKpWsAAirQZ.jpg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678213"/>
            <a:ext cx="4960292" cy="297710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869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2291" y="332656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Наглядные: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предъявлять ребенку только тот предмет, который рассматривается на этом этапе. Остальные-не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показываются;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применять принцип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полисенсорной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основы обучения, то есть с опорой на все органы (посмотреть, потрогать, понюхать, попробовать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вкус);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ллюстрационный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материал должен быть понятен детям, не иметь множества излишних деталей, соответствовать изучаемой теме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Кристина\Desktop\32652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325" y="3028919"/>
            <a:ext cx="3803675" cy="380367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Кристина\Desktop\kart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95" y="3555018"/>
            <a:ext cx="4536504" cy="302433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936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3984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Практические: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эффективными является дидактическая игра и упражнения. </a:t>
            </a:r>
          </a:p>
        </p:txBody>
      </p:sp>
      <p:pic>
        <p:nvPicPr>
          <p:cNvPr id="5122" name="Picture 2" descr="C:\Users\Кристина\Desktop\razvitie-usidchivosti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3442"/>
            <a:ext cx="4538175" cy="302433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Кристина\Desktop\doc_20161228_1730561_eidiki_agwg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574" y="4344336"/>
            <a:ext cx="5075918" cy="253466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2742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207</TotalTime>
  <Words>566</Words>
  <Application>Microsoft Office PowerPoint</Application>
  <PresentationFormat>Экран (4:3)</PresentationFormat>
  <Paragraphs>98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Углы</vt:lpstr>
      <vt:lpstr>Коррекционные задачи работы специалистов с детьми с ТНР, ЗПР </vt:lpstr>
      <vt:lpstr>Презентация PowerPoint</vt:lpstr>
      <vt:lpstr>Основные направления коррекционной работы</vt:lpstr>
      <vt:lpstr>Презентация PowerPoint</vt:lpstr>
      <vt:lpstr>Особенности Коррекционно-развивающего обучения с детьми с ОВЗ</vt:lpstr>
      <vt:lpstr>Работа с детьми с задержкой психического развития</vt:lpstr>
      <vt:lpstr>Традиционные методы работы с детьми с ЗПР</vt:lpstr>
      <vt:lpstr>Презентация PowerPoint</vt:lpstr>
      <vt:lpstr>Презентация PowerPoint</vt:lpstr>
      <vt:lpstr>Презентация PowerPoint</vt:lpstr>
      <vt:lpstr>коррекционная работа с детьми с ТНР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Коррекционные задачи работы специалистов с детьми с ТНР, ЗПР </dc:title>
  <dc:creator>АНАСТАСИЯ</dc:creator>
  <cp:lastModifiedBy>Кристина</cp:lastModifiedBy>
  <cp:revision>20</cp:revision>
  <dcterms:created xsi:type="dcterms:W3CDTF">2019-11-27T07:53:44Z</dcterms:created>
  <dcterms:modified xsi:type="dcterms:W3CDTF">2019-12-03T07:25:57Z</dcterms:modified>
</cp:coreProperties>
</file>