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18.01.2021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18.01.2021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18.01.2021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7016" y="260648"/>
            <a:ext cx="8605464" cy="2636912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sz="2000" dirty="0" smtClean="0"/>
              <a:t>Муниципальное автономное дошкольное образовательное учреждение</a:t>
            </a:r>
            <a:br>
              <a:rPr lang="ru-RU" sz="2000" dirty="0" smtClean="0"/>
            </a:br>
            <a:r>
              <a:rPr lang="ru-RU" sz="2000" dirty="0" smtClean="0"/>
              <a:t>«Детский сад «Алёнка» г. Советский»</a:t>
            </a:r>
            <a:br>
              <a:rPr lang="ru-RU" sz="2000" dirty="0" smtClean="0"/>
            </a:br>
            <a:r>
              <a:rPr lang="ru-RU" sz="2000" dirty="0" smtClean="0"/>
              <a:t> </a:t>
            </a:r>
            <a:br>
              <a:rPr lang="ru-RU" sz="2000" dirty="0" smtClean="0"/>
            </a:br>
            <a:r>
              <a:rPr lang="ru-RU" sz="2000" dirty="0" smtClean="0"/>
              <a:t>(МАДОУ </a:t>
            </a:r>
            <a:r>
              <a:rPr lang="ru-RU" sz="2000" dirty="0" err="1" smtClean="0"/>
              <a:t>д</a:t>
            </a:r>
            <a:r>
              <a:rPr lang="ru-RU" sz="2000" dirty="0" smtClean="0"/>
              <a:t>/с «Алёнка</a:t>
            </a:r>
            <a:r>
              <a:rPr lang="ru-RU" sz="2000" dirty="0" smtClean="0"/>
              <a:t>»)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Мастер-класс </a:t>
            </a:r>
            <a:r>
              <a:rPr lang="ru-RU" dirty="0" smtClean="0"/>
              <a:t>на тему: «Предупреждение нарушений письма посредством методов </a:t>
            </a:r>
            <a:br>
              <a:rPr lang="ru-RU" dirty="0" smtClean="0"/>
            </a:br>
            <a:r>
              <a:rPr lang="ru-RU" dirty="0" smtClean="0"/>
              <a:t>арт-терапии»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292080" y="5517232"/>
            <a:ext cx="3640432" cy="1193355"/>
          </a:xfrm>
        </p:spPr>
        <p:txBody>
          <a:bodyPr>
            <a:normAutofit/>
          </a:bodyPr>
          <a:lstStyle/>
          <a:p>
            <a:pPr algn="r"/>
            <a:r>
              <a:rPr lang="ru-RU" b="1" dirty="0" smtClean="0"/>
              <a:t>Выполнил: </a:t>
            </a:r>
          </a:p>
          <a:p>
            <a:pPr algn="r"/>
            <a:r>
              <a:rPr lang="ru-RU" b="1" dirty="0" smtClean="0"/>
              <a:t>учитель-логопед </a:t>
            </a:r>
          </a:p>
          <a:p>
            <a:pPr algn="r"/>
            <a:r>
              <a:rPr lang="ru-RU" b="1" dirty="0" err="1" smtClean="0"/>
              <a:t>срещикова</a:t>
            </a:r>
            <a:r>
              <a:rPr lang="ru-RU" b="1" dirty="0" smtClean="0"/>
              <a:t> </a:t>
            </a:r>
            <a:r>
              <a:rPr lang="ru-RU" b="1" dirty="0" err="1" smtClean="0"/>
              <a:t>С.а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1026" name="Picture 2" descr="C:\Users\Кристина\Desktop\Art-terapija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2996952"/>
            <a:ext cx="5511072" cy="3672408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0946526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67544" y="188640"/>
            <a:ext cx="830089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повышение профессиональной компетентности педагогов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проблеме использования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методов арт-терапии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в логопедической практике. 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План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проведения мастер-класса: 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1.Актуальность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проблемы развития мелкой моторики детей с нарушениями речи. 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2.Обоснование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основных идей педагогической технологии. 3.Практическая часть. Практическое использование приёмов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арт-терапии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Рефлексия</a:t>
            </a:r>
          </a:p>
        </p:txBody>
      </p:sp>
    </p:spTree>
    <p:extLst>
      <p:ext uri="{BB962C8B-B14F-4D97-AF65-F5344CB8AC3E}">
        <p14:creationId xmlns:p14="http://schemas.microsoft.com/office/powerpoint/2010/main" xmlns="" val="37677847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772816"/>
            <a:ext cx="5328592" cy="1916792"/>
          </a:xfrm>
        </p:spPr>
        <p:txBody>
          <a:bodyPr/>
          <a:lstStyle/>
          <a:p>
            <a:r>
              <a:rPr lang="ru-RU" dirty="0" smtClean="0"/>
              <a:t>Василий Александрович Сухомлинский писал: </a:t>
            </a:r>
            <a:r>
              <a:rPr lang="ru-RU" b="1" i="1" dirty="0" smtClean="0"/>
              <a:t>«Источники способностей и дарования детей – на кончиках их пальцев. От пальцев, образно говоря, идут тончайшие ручейки, которые питают источник творческой мысли. Другими словами: чем больше мастерства в детской руке, тем умнее ребёнок».</a:t>
            </a:r>
            <a:endParaRPr lang="ru-RU" b="1" i="1" dirty="0"/>
          </a:p>
        </p:txBody>
      </p:sp>
      <p:pic>
        <p:nvPicPr>
          <p:cNvPr id="1026" name="Picture 2" descr="C:\Users\a\Desktop\1269364800_img40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32490" y="764704"/>
            <a:ext cx="3611510" cy="5042248"/>
          </a:xfrm>
          <a:prstGeom prst="rect">
            <a:avLst/>
          </a:prstGeom>
          <a:noFill/>
          <a:effectLst>
            <a:softEdge rad="317500"/>
          </a:effectLst>
        </p:spPr>
      </p:pic>
    </p:spTree>
    <p:extLst>
      <p:ext uri="{BB962C8B-B14F-4D97-AF65-F5344CB8AC3E}">
        <p14:creationId xmlns:p14="http://schemas.microsoft.com/office/powerpoint/2010/main" xmlns="" val="1274146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60648"/>
            <a:ext cx="7520940" cy="5544616"/>
          </a:xfrm>
        </p:spPr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через </a:t>
            </a:r>
            <a:r>
              <a:rPr lang="ru-RU" b="1" dirty="0" err="1" smtClean="0"/>
              <a:t>арт-терапевтические</a:t>
            </a:r>
            <a:r>
              <a:rPr lang="ru-RU" b="1" dirty="0" smtClean="0"/>
              <a:t> приемы работы решаются коррекционные логопедические задачи: 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dirty="0" smtClean="0"/>
              <a:t>автоматизация поставленных звуков,</a:t>
            </a:r>
            <a:br>
              <a:rPr lang="ru-RU" dirty="0" smtClean="0"/>
            </a:br>
            <a:r>
              <a:rPr lang="ru-RU" dirty="0" smtClean="0"/>
              <a:t>закрепление словаря,</a:t>
            </a:r>
            <a:br>
              <a:rPr lang="ru-RU" dirty="0" smtClean="0"/>
            </a:br>
            <a:r>
              <a:rPr lang="ru-RU" dirty="0" smtClean="0"/>
              <a:t>развитие связной речи, лексико-грамматических представлений;</a:t>
            </a:r>
            <a:br>
              <a:rPr lang="ru-RU" dirty="0" smtClean="0"/>
            </a:br>
            <a:r>
              <a:rPr lang="ru-RU" dirty="0" smtClean="0"/>
              <a:t>помощь в изучении букв, освоении </a:t>
            </a:r>
            <a:r>
              <a:rPr lang="ru-RU" dirty="0" err="1" smtClean="0"/>
              <a:t>звукослогового</a:t>
            </a:r>
            <a:r>
              <a:rPr lang="ru-RU" dirty="0" smtClean="0"/>
              <a:t> анализа слов, навыков чтения и письма;</a:t>
            </a:r>
            <a:br>
              <a:rPr lang="ru-RU" dirty="0" smtClean="0"/>
            </a:br>
            <a:r>
              <a:rPr lang="ru-RU" dirty="0" smtClean="0"/>
              <a:t>развитие </a:t>
            </a:r>
            <a:r>
              <a:rPr lang="ru-RU" dirty="0" err="1" smtClean="0"/>
              <a:t>графомоторных</a:t>
            </a:r>
            <a:r>
              <a:rPr lang="ru-RU" dirty="0" smtClean="0"/>
              <a:t> навыков.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8792560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7848872" cy="548640"/>
          </a:xfrm>
        </p:spPr>
        <p:txBody>
          <a:bodyPr/>
          <a:lstStyle/>
          <a:p>
            <a:r>
              <a:rPr lang="ru-RU" b="1" dirty="0" err="1" smtClean="0"/>
              <a:t>Кинезиология</a:t>
            </a:r>
            <a:r>
              <a:rPr lang="ru-RU" dirty="0" smtClean="0"/>
              <a:t> – это коррекционная методика, основанная на связи речи с движением</a:t>
            </a:r>
            <a:r>
              <a:rPr lang="ru-RU" dirty="0" smtClean="0"/>
              <a:t>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7410" name="Picture 2" descr="C:\Users\a\Desktop\Brain-Gym-Illus-Tuerki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412776"/>
            <a:ext cx="7668344" cy="3175791"/>
          </a:xfrm>
          <a:prstGeom prst="rect">
            <a:avLst/>
          </a:prstGeom>
          <a:noFill/>
          <a:effectLst>
            <a:softEdge rad="63500"/>
          </a:effectLst>
        </p:spPr>
      </p:pic>
    </p:spTree>
    <p:extLst>
      <p:ext uri="{BB962C8B-B14F-4D97-AF65-F5344CB8AC3E}">
        <p14:creationId xmlns:p14="http://schemas.microsoft.com/office/powerpoint/2010/main" xmlns="" val="231645127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Углы">
  <a:themeElements>
    <a:clrScheme name="Углы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Углы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Углы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134</TotalTime>
  <Words>117</Words>
  <Application>Microsoft Office PowerPoint</Application>
  <PresentationFormat>Экран (4:3)</PresentationFormat>
  <Paragraphs>13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Углы</vt:lpstr>
      <vt:lpstr>Муниципальное автономное дошкольное образовательное учреждение «Детский сад «Алёнка» г. Советский»   (МАДОУ д/с «Алёнка») Мастер-класс на тему: «Предупреждение нарушений письма посредством методов  арт-терапии»</vt:lpstr>
      <vt:lpstr>Слайд 2</vt:lpstr>
      <vt:lpstr>Василий Александрович Сухомлинский писал: «Источники способностей и дарования детей – на кончиках их пальцев. От пальцев, образно говоря, идут тончайшие ручейки, которые питают источник творческой мысли. Другими словами: чем больше мастерства в детской руке, тем умнее ребёнок».</vt:lpstr>
      <vt:lpstr> через арт-терапевтические приемы работы решаются коррекционные логопедические задачи:  автоматизация поставленных звуков, закрепление словаря, развитие связной речи, лексико-грамматических представлений; помощь в изучении букв, освоении звукослогового анализа слов, навыков чтения и письма; развитие графомоторных навыков.  </vt:lpstr>
      <vt:lpstr>Кинезиология – это коррекционная методика, основанная на связи речи с движением.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Мастер-класс на тему: «Предупреждение нарушений письма посредством методов арт-терапии»</dc:title>
  <dc:creator>a</dc:creator>
  <cp:lastModifiedBy>HP</cp:lastModifiedBy>
  <cp:revision>11</cp:revision>
  <dcterms:created xsi:type="dcterms:W3CDTF">2021-01-13T17:05:38Z</dcterms:created>
  <dcterms:modified xsi:type="dcterms:W3CDTF">2021-01-18T03:27:26Z</dcterms:modified>
</cp:coreProperties>
</file>