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Выполнил: учитель-логопед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Срещикова</a:t>
            </a:r>
            <a:r>
              <a:rPr lang="ru-RU" dirty="0" smtClean="0"/>
              <a:t> С.А.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r>
              <a:rPr lang="ru-RU" dirty="0" smtClean="0"/>
              <a:t>Ориентировка на плоскости.</a:t>
            </a:r>
            <a:br>
              <a:rPr lang="ru-RU" dirty="0" smtClean="0"/>
            </a:br>
            <a:r>
              <a:rPr lang="ru-RU" dirty="0" smtClean="0"/>
              <a:t>Дифференциация звуков Ш и С.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\Desktop\04-Novorichni-prigodi-Chervonoi-shapochki-1024x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776864" cy="40770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2915816" cy="4320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Верх-низ листа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356992"/>
            <a:ext cx="7776864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\Desktop\57b94e3f7562969227f0f82c2b0d4a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4048" cy="6858001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88640"/>
            <a:ext cx="3024336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bIns="91440" anchor="b" anchorCtr="0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Правая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-левая сторона листа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1" name="Picture 3" descr="C:\Users\a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0"/>
            <a:ext cx="4572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\Desktop\s12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3024336" cy="3024336"/>
          </a:xfrm>
          <a:prstGeom prst="rect">
            <a:avLst/>
          </a:prstGeom>
          <a:noFill/>
        </p:spPr>
      </p:pic>
      <p:pic>
        <p:nvPicPr>
          <p:cNvPr id="3075" name="Picture 3" descr="C:\Users\a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1"/>
            <a:ext cx="2627784" cy="2793657"/>
          </a:xfrm>
          <a:prstGeom prst="rect">
            <a:avLst/>
          </a:prstGeom>
          <a:noFill/>
        </p:spPr>
      </p:pic>
      <p:pic>
        <p:nvPicPr>
          <p:cNvPr id="3076" name="Picture 4" descr="C:\Users\a\Desktop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60648"/>
            <a:ext cx="2232248" cy="2232248"/>
          </a:xfrm>
          <a:prstGeom prst="rect">
            <a:avLst/>
          </a:prstGeom>
          <a:noFill/>
        </p:spPr>
      </p:pic>
      <p:pic>
        <p:nvPicPr>
          <p:cNvPr id="3077" name="Picture 5" descr="C:\Users\a\Desktop\ш-анг-во-ы-са-а-632378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65104"/>
            <a:ext cx="2492896" cy="2492896"/>
          </a:xfrm>
          <a:prstGeom prst="rect">
            <a:avLst/>
          </a:prstGeom>
          <a:noFill/>
        </p:spPr>
      </p:pic>
      <p:pic>
        <p:nvPicPr>
          <p:cNvPr id="3078" name="Picture 6" descr="C:\Users\a\Desktop\i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4509120"/>
            <a:ext cx="2312179" cy="2348880"/>
          </a:xfrm>
          <a:prstGeom prst="rect">
            <a:avLst/>
          </a:prstGeom>
          <a:noFill/>
        </p:spPr>
      </p:pic>
      <p:pic>
        <p:nvPicPr>
          <p:cNvPr id="3079" name="Picture 7" descr="C:\Users\a\Desktop\f6f76c63aed922e150df1ba4daf9c8c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3152" y="4797152"/>
            <a:ext cx="2060848" cy="2060848"/>
          </a:xfrm>
          <a:prstGeom prst="rect">
            <a:avLst/>
          </a:prstGeom>
          <a:noFill/>
        </p:spPr>
      </p:pic>
      <p:pic>
        <p:nvPicPr>
          <p:cNvPr id="3080" name="Picture 8" descr="C:\Users\a\Desktop\2015-Hot-fashion-2d-bags-novelty-messenger-bag-lady-outside-creative-3d-cartoon-6-color-high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4437112"/>
            <a:ext cx="2379857" cy="2420888"/>
          </a:xfrm>
          <a:prstGeom prst="rect">
            <a:avLst/>
          </a:prstGeom>
          <a:noFill/>
        </p:spPr>
      </p:pic>
      <p:pic>
        <p:nvPicPr>
          <p:cNvPr id="3081" name="Picture 9" descr="C:\Users\a\Desktop\kisspng-clip-art-transportation-car-public-transport-5d167d42451382.518053771561754946282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23721" y="332656"/>
            <a:ext cx="2520279" cy="2033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\Desktop\house-0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-243408"/>
            <a:ext cx="8136904" cy="7727945"/>
          </a:xfrm>
          <a:prstGeom prst="rect">
            <a:avLst/>
          </a:prstGeom>
          <a:noFill/>
        </p:spPr>
      </p:pic>
      <p:pic>
        <p:nvPicPr>
          <p:cNvPr id="4099" name="Picture 3" descr="C:\Users\a\Desktop\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20888"/>
            <a:ext cx="1296144" cy="1296144"/>
          </a:xfrm>
          <a:prstGeom prst="rect">
            <a:avLst/>
          </a:prstGeom>
          <a:noFill/>
        </p:spPr>
      </p:pic>
      <p:pic>
        <p:nvPicPr>
          <p:cNvPr id="4100" name="Picture 4" descr="C:\Users\a\Desktop\kisspng-giraffe-royalty-free-clip-art-cartoon-giraffe-5a91450250bc87.26251674151946982633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2742" y="4725144"/>
            <a:ext cx="1319657" cy="1436959"/>
          </a:xfrm>
          <a:prstGeom prst="rect">
            <a:avLst/>
          </a:prstGeom>
          <a:noFill/>
        </p:spPr>
      </p:pic>
      <p:pic>
        <p:nvPicPr>
          <p:cNvPr id="4101" name="Picture 5" descr="C:\Users\a\Desktop\clip-art-vector-graphics-image-illustration-drawing-ow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2204864"/>
            <a:ext cx="1080120" cy="1310545"/>
          </a:xfrm>
          <a:prstGeom prst="rect">
            <a:avLst/>
          </a:prstGeom>
          <a:noFill/>
        </p:spPr>
      </p:pic>
      <p:pic>
        <p:nvPicPr>
          <p:cNvPr id="4102" name="Picture 6" descr="C:\Users\a\Desktop\i 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4869160"/>
            <a:ext cx="1152128" cy="1296144"/>
          </a:xfrm>
          <a:prstGeom prst="rect">
            <a:avLst/>
          </a:prstGeom>
          <a:noFill/>
        </p:spPr>
      </p:pic>
      <p:pic>
        <p:nvPicPr>
          <p:cNvPr id="4103" name="Picture 7" descr="C:\Users\a\Desktop\kisspng-goose-duck-clip-art-goose-5abcd7f60e1b99.342412811522325494057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7" y="4797152"/>
            <a:ext cx="1296144" cy="1397224"/>
          </a:xfrm>
          <a:prstGeom prst="rect">
            <a:avLst/>
          </a:prstGeom>
          <a:noFill/>
        </p:spPr>
      </p:pic>
      <p:pic>
        <p:nvPicPr>
          <p:cNvPr id="4104" name="Picture 8" descr="C:\Users\a\Desktop\hello_html_m310c43ec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2132855"/>
            <a:ext cx="1741140" cy="1462183"/>
          </a:xfrm>
          <a:prstGeom prst="rect">
            <a:avLst/>
          </a:prstGeom>
          <a:noFill/>
        </p:spPr>
      </p:pic>
      <p:pic>
        <p:nvPicPr>
          <p:cNvPr id="4105" name="Picture 9" descr="C:\Users\a\Desktop\27d6332add97c24febd69753b55b7f10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8064" y="4581128"/>
            <a:ext cx="1584176" cy="1584176"/>
          </a:xfrm>
          <a:prstGeom prst="rect">
            <a:avLst/>
          </a:prstGeom>
          <a:noFill/>
        </p:spPr>
      </p:pic>
      <p:pic>
        <p:nvPicPr>
          <p:cNvPr id="4106" name="Picture 10" descr="C:\Users\a\Desktop\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83768" y="2420888"/>
            <a:ext cx="1368152" cy="1192939"/>
          </a:xfrm>
          <a:prstGeom prst="rect">
            <a:avLst/>
          </a:prstGeom>
          <a:noFill/>
        </p:spPr>
      </p:pic>
      <p:pic>
        <p:nvPicPr>
          <p:cNvPr id="4107" name="Picture 11" descr="C:\Users\a\Desktop\i (1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067944" y="836712"/>
            <a:ext cx="1144007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75</TotalTime>
  <Words>16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Справедливость</vt:lpstr>
      <vt:lpstr>Ориентировка на плоскости. Дифференциация звуков Ш и С.</vt:lpstr>
      <vt:lpstr>Верх-низ листа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</dc:creator>
  <cp:lastModifiedBy>HP</cp:lastModifiedBy>
  <cp:revision>12</cp:revision>
  <dcterms:created xsi:type="dcterms:W3CDTF">2020-11-08T16:02:59Z</dcterms:created>
  <dcterms:modified xsi:type="dcterms:W3CDTF">2020-11-08T17:19:00Z</dcterms:modified>
</cp:coreProperties>
</file>