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56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FF0000"/>
    <a:srgbClr val="D60093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hBkgV53ywx6bv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3f2/001587c1-493c842c/hello_html_935dc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628800"/>
            <a:ext cx="4968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66"/>
                </a:solidFill>
                <a:latin typeface="Comic Sans MS" panose="030F0702030302020204" pitchFamily="66" charset="0"/>
              </a:rPr>
              <a:t>Досуг </a:t>
            </a:r>
            <a:endParaRPr lang="ru-RU" sz="4800" b="1" dirty="0" smtClean="0">
              <a:solidFill>
                <a:srgbClr val="FF0066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«</a:t>
            </a:r>
            <a:r>
              <a:rPr lang="ru-RU" sz="4800" b="1" dirty="0">
                <a:solidFill>
                  <a:srgbClr val="FF0066"/>
                </a:solidFill>
                <a:latin typeface="Comic Sans MS" panose="030F0702030302020204" pitchFamily="66" charset="0"/>
              </a:rPr>
              <a:t>Весенняя </a:t>
            </a:r>
            <a:endParaRPr lang="ru-RU" sz="4800" b="1" dirty="0" smtClean="0">
              <a:solidFill>
                <a:srgbClr val="FF0066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песенка</a:t>
            </a:r>
          </a:p>
          <a:p>
            <a:pPr algn="ctr"/>
            <a:r>
              <a:rPr lang="ru-RU" sz="4800" b="1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 </a:t>
            </a:r>
            <a:r>
              <a:rPr lang="ru-RU" sz="4800" b="1" dirty="0">
                <a:solidFill>
                  <a:srgbClr val="FF0066"/>
                </a:solidFill>
                <a:latin typeface="Comic Sans MS" panose="030F0702030302020204" pitchFamily="66" charset="0"/>
              </a:rPr>
              <a:t>для мамы</a:t>
            </a:r>
            <a:r>
              <a:rPr lang="ru-RU" sz="4800" b="1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»</a:t>
            </a:r>
            <a:r>
              <a:rPr lang="ru-RU" sz="3600" dirty="0" smtClean="0">
                <a:latin typeface="Comic Sans MS" panose="030F0702030302020204" pitchFamily="66" charset="0"/>
              </a:rPr>
              <a:t> </a:t>
            </a:r>
            <a:endParaRPr lang="ru-RU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3f2/001587c1-493c842c/hello_html_935dc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700809"/>
            <a:ext cx="3960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66"/>
                </a:solidFill>
                <a:latin typeface="Comic Sans MS" panose="030F0702030302020204" pitchFamily="66" charset="0"/>
              </a:rPr>
              <a:t>Цель: создание праздничной атмосферы, положительного эмоционального фона.</a:t>
            </a:r>
          </a:p>
        </p:txBody>
      </p:sp>
    </p:spTree>
    <p:extLst>
      <p:ext uri="{BB962C8B-B14F-4D97-AF65-F5344CB8AC3E}">
        <p14:creationId xmlns:p14="http://schemas.microsoft.com/office/powerpoint/2010/main" val="17931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3f2/001587c1-493c842c/hello_html_935dc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48680"/>
            <a:ext cx="489654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На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улице еще лежит снег, а на календаре уже весна! И это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прекрасное время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года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открывает женский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 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праздник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.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8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 Марта - праздник,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который дети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любят и ждут, чтобы поздравить своих любимых мам,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бабушек, сестер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.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Особых  поздравлений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удостаиваются наши любимые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мамочки, ведь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для каждого человека мама – самый близкий и родной челок на земле.</a:t>
            </a:r>
          </a:p>
          <a:p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Праздник 8 Марта - один из самых любимых в нашей стране. И в</a:t>
            </a:r>
          </a:p>
          <a:p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канун Международного женского дня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дети нашей группы пели весенние песенки для своих мам и бабушек.</a:t>
            </a:r>
          </a:p>
          <a:p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Праздник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, несомненно, привнес в жизнь детского </a:t>
            </a:r>
            <a:r>
              <a:rPr lang="ru-RU" sz="2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сада атмосферу </a:t>
            </a:r>
            <a:r>
              <a:rPr lang="ru-RU" sz="2000" b="1" dirty="0">
                <a:solidFill>
                  <a:srgbClr val="FF3399"/>
                </a:solidFill>
                <a:latin typeface="Comic Sans MS" panose="030F0702030302020204" pitchFamily="66" charset="0"/>
              </a:rPr>
              <a:t>весенней радости и счастья.</a:t>
            </a:r>
          </a:p>
          <a:p>
            <a:endParaRPr lang="ru-RU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4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3f2/001587c1-493c842c/hello_html_935dc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65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89" y="1700808"/>
            <a:ext cx="4320667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7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3f2/001587c1-493c842c/hello_html_935dc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060848"/>
            <a:ext cx="4968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u="sng" dirty="0" smtClean="0">
              <a:hlinkClick r:id="rId3"/>
            </a:endParaRPr>
          </a:p>
          <a:p>
            <a:r>
              <a:rPr lang="en-US" sz="4000" b="1" u="sng" dirty="0" smtClean="0">
                <a:solidFill>
                  <a:srgbClr val="D60093"/>
                </a:solidFill>
                <a:hlinkClick r:id="rId3"/>
              </a:rPr>
              <a:t>https</a:t>
            </a:r>
            <a:r>
              <a:rPr lang="en-US" sz="4000" b="1" u="sng" dirty="0">
                <a:solidFill>
                  <a:srgbClr val="D60093"/>
                </a:solidFill>
                <a:hlinkClick r:id="rId3"/>
              </a:rPr>
              <a:t>://disk.yandex.ru/i/hBkgV53ywx6bvA</a:t>
            </a:r>
            <a:r>
              <a:rPr lang="en-US" sz="4000" b="1" dirty="0"/>
              <a:t> 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592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40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6</cp:revision>
  <dcterms:created xsi:type="dcterms:W3CDTF">2021-03-15T17:46:52Z</dcterms:created>
  <dcterms:modified xsi:type="dcterms:W3CDTF">2021-03-16T18:01:01Z</dcterms:modified>
</cp:coreProperties>
</file>