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90" r:id="rId3"/>
    <p:sldId id="257" r:id="rId4"/>
    <p:sldId id="280" r:id="rId5"/>
    <p:sldId id="277" r:id="rId6"/>
    <p:sldId id="279" r:id="rId7"/>
    <p:sldId id="278" r:id="rId8"/>
    <p:sldId id="281" r:id="rId9"/>
    <p:sldId id="259" r:id="rId10"/>
    <p:sldId id="260" r:id="rId11"/>
    <p:sldId id="26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1" r:id="rId21"/>
    <p:sldId id="294" r:id="rId22"/>
    <p:sldId id="299" r:id="rId23"/>
    <p:sldId id="293" r:id="rId24"/>
    <p:sldId id="295" r:id="rId25"/>
    <p:sldId id="296" r:id="rId26"/>
    <p:sldId id="298" r:id="rId27"/>
    <p:sldId id="300" r:id="rId28"/>
    <p:sldId id="301" r:id="rId29"/>
    <p:sldId id="297" r:id="rId30"/>
    <p:sldId id="276" r:id="rId31"/>
    <p:sldId id="302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98" autoAdjust="0"/>
  </p:normalViewPr>
  <p:slideViewPr>
    <p:cSldViewPr>
      <p:cViewPr>
        <p:scale>
          <a:sx n="88" d="100"/>
          <a:sy n="88" d="100"/>
        </p:scale>
        <p:origin x="-1282" y="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43572-3817-4CB2-A5CC-9504E2B59371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7CFD97-A733-4EBB-8676-8E456C75B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30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7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foxmart\Desktop\&#1052;&#1072;&#1096;&#1080;&#1085;&#1072;%20&#1092;&#1080;&#1079;&#1082;&#1091;&#1083;&#1100;&#1090;&#1084;&#1080;&#1085;&#1091;&#1090;&#1082;&#1072;\korobushka_new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ramkiphoto.ru/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vsehorocho.ru/" TargetMode="External"/><Relationship Id="rId4" Type="http://schemas.openxmlformats.org/officeDocument/2006/relationships/hyperlink" Target="http://avatarki.youloveit.r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2028838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Машина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err="1" smtClean="0">
                <a:solidFill>
                  <a:srgbClr val="C00000"/>
                </a:solidFill>
              </a:rPr>
              <a:t>физминутка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772800" y="6237312"/>
            <a:ext cx="4960640" cy="7444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korobushka_new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87390" y="4007622"/>
            <a:ext cx="4636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Леонтьева Ольга Вячеславовна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491879" y="5836622"/>
            <a:ext cx="83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2021 г.</a:t>
            </a:r>
            <a:endParaRPr lang="ru-RU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2" grpId="1"/>
      <p:bldP spid="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093_Masha_dirijiruet_povareshkoj_-_Mf_Masha_i_Medve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9" y="928670"/>
            <a:ext cx="4857784" cy="3929090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373664">
            <a:off x="6301636" y="5886173"/>
            <a:ext cx="17994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Ну – </a:t>
            </a:r>
            <a:r>
              <a:rPr lang="ru-RU" b="1" dirty="0" err="1" smtClean="0">
                <a:solidFill>
                  <a:srgbClr val="C00000"/>
                </a:solidFill>
              </a:rPr>
              <a:t>ну</a:t>
            </a:r>
            <a:r>
              <a:rPr lang="ru-RU" b="1" dirty="0" smtClean="0">
                <a:solidFill>
                  <a:srgbClr val="C00000"/>
                </a:solidFill>
              </a:rPr>
              <a:t>- </a:t>
            </a:r>
            <a:r>
              <a:rPr lang="ru-RU" b="1" dirty="0" err="1" smtClean="0">
                <a:solidFill>
                  <a:srgbClr val="C00000"/>
                </a:solidFill>
              </a:rPr>
              <a:t>ну</a:t>
            </a:r>
            <a:r>
              <a:rPr lang="ru-RU" b="1" dirty="0" smtClean="0">
                <a:solidFill>
                  <a:srgbClr val="C00000"/>
                </a:solidFill>
              </a:rPr>
              <a:t> ! 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2786050" y="1214422"/>
            <a:ext cx="3929090" cy="3429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135199">
            <a:off x="6311624" y="6058500"/>
            <a:ext cx="15727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Похлопали!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445679">
            <a:off x="5933934" y="5755130"/>
            <a:ext cx="20139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Наклоны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головой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339029">
            <a:off x="6160334" y="5910817"/>
            <a:ext cx="18054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Снова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наклоны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436013">
            <a:off x="5910375" y="5781859"/>
            <a:ext cx="2329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Повороты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головой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297575">
            <a:off x="6063520" y="5801211"/>
            <a:ext cx="18455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Повороты туловища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216925">
            <a:off x="6033495" y="5987408"/>
            <a:ext cx="18769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Потанцуем!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177966">
            <a:off x="5826267" y="5745459"/>
            <a:ext cx="2184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Играем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 футбол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452345">
            <a:off x="6253506" y="5801797"/>
            <a:ext cx="15371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Играем в хоккей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072186">
            <a:off x="6261104" y="5729079"/>
            <a:ext cx="1664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Покажем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силу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9619697" flipV="1">
            <a:off x="6422106" y="5661093"/>
            <a:ext cx="13310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На месте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шагом марш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20281400">
            <a:off x="6012591" y="5864501"/>
            <a:ext cx="20560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Танцуем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 волком!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405754">
            <a:off x="5841234" y="5839211"/>
            <a:ext cx="2325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Попрыгаем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 зайчиком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435686">
            <a:off x="5959759" y="5867794"/>
            <a:ext cx="19938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Лепим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снежки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661401">
            <a:off x="6232972" y="6062203"/>
            <a:ext cx="15079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Наклоны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897830">
            <a:off x="6155539" y="5929797"/>
            <a:ext cx="1690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Полетели!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804841">
            <a:off x="6015952" y="5798730"/>
            <a:ext cx="17875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Качаем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мышцы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вальная выноска 6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0501023">
            <a:off x="6254588" y="6017823"/>
            <a:ext cx="15813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Чистим снег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741984">
            <a:off x="5994041" y="5881276"/>
            <a:ext cx="19396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Выше! Выше!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Еще выше!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796404">
            <a:off x="6422679" y="5698564"/>
            <a:ext cx="11847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Сильнее!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Еще сильнее!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620893">
            <a:off x="6197232" y="5862167"/>
            <a:ext cx="17257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Понравилась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зарядка?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sha-i-medved3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357290" y="1214422"/>
            <a:ext cx="6643734" cy="3643339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525724">
            <a:off x="5884185" y="5799929"/>
            <a:ext cx="22014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Наклоны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 стороны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Молодцы!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Источники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1303727783_masha-i-medved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843881"/>
            <a:ext cx="4038600" cy="40386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3"/>
              </a:rPr>
              <a:t>http://ramkiphoto.ru</a:t>
            </a:r>
            <a:r>
              <a:rPr lang="ru-RU" dirty="0" smtClean="0"/>
              <a:t> – рамочка для фото</a:t>
            </a:r>
          </a:p>
          <a:p>
            <a:r>
              <a:rPr lang="en-US" dirty="0" smtClean="0">
                <a:hlinkClick r:id="rId4"/>
              </a:rPr>
              <a:t>http://avatarki.youloveit.ru</a:t>
            </a:r>
            <a:r>
              <a:rPr lang="ru-RU" dirty="0" smtClean="0"/>
              <a:t> – </a:t>
            </a:r>
            <a:r>
              <a:rPr lang="ru-RU" dirty="0" err="1" smtClean="0"/>
              <a:t>аватарки</a:t>
            </a:r>
            <a:r>
              <a:rPr lang="ru-RU" dirty="0" smtClean="0"/>
              <a:t> с Машей и героями сказки</a:t>
            </a:r>
          </a:p>
          <a:p>
            <a:r>
              <a:rPr lang="en-US" dirty="0" smtClean="0">
                <a:hlinkClick r:id="rId5"/>
              </a:rPr>
              <a:t>www.vsehorocho.ru</a:t>
            </a:r>
            <a:r>
              <a:rPr lang="en-US" dirty="0" smtClean="0"/>
              <a:t> – </a:t>
            </a:r>
            <a:r>
              <a:rPr lang="ru-RU" dirty="0" smtClean="0"/>
              <a:t>картинка с изображением маши и медведя</a:t>
            </a:r>
            <a:endParaRPr lang="ru-RU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sha-i-medved3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214422"/>
            <a:ext cx="6643734" cy="3643339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sha-i-medved3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357290" y="1214422"/>
            <a:ext cx="6643734" cy="3643339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sha-i-medved3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214422"/>
            <a:ext cx="6643734" cy="3643339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sha-i-medved3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357290" y="1214422"/>
            <a:ext cx="6643734" cy="3643339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sha-i-medved3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214422"/>
            <a:ext cx="6643734" cy="3643339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08845_Mashenka_iz_mf_Masha_i_Medved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2071670" y="928670"/>
            <a:ext cx="5214973" cy="41434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652674">
            <a:off x="6443355" y="5686025"/>
            <a:ext cx="1621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Танцуем ручками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104</Words>
  <Application>Microsoft Office PowerPoint</Application>
  <PresentationFormat>Экран (4:3)</PresentationFormat>
  <Paragraphs>45</Paragraphs>
  <Slides>31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Машина  физминутка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foxmart</dc:creator>
  <cp:lastModifiedBy>Windows User</cp:lastModifiedBy>
  <cp:revision>5</cp:revision>
  <dcterms:created xsi:type="dcterms:W3CDTF">2012-11-13T15:07:47Z</dcterms:created>
  <dcterms:modified xsi:type="dcterms:W3CDTF">2021-03-16T17:25:53Z</dcterms:modified>
</cp:coreProperties>
</file>