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4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83" autoAdjust="0"/>
  </p:normalViewPr>
  <p:slideViewPr>
    <p:cSldViewPr>
      <p:cViewPr>
        <p:scale>
          <a:sx n="92" d="100"/>
          <a:sy n="92" d="100"/>
        </p:scale>
        <p:origin x="-1186" y="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F4B85-8445-48CC-B8EB-A4B7427BCE33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5AAE8-64F4-4CE8-8F3A-27A3F3774F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99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0CD462-804C-4F74-8560-E7CB92B1230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29600" cy="2994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Кто хочет стать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огородником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56776" y="3140968"/>
            <a:ext cx="640160" cy="47726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4981818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воспитатель </a:t>
            </a:r>
          </a:p>
          <a:p>
            <a:r>
              <a:rPr lang="ru-RU" dirty="0" smtClean="0"/>
              <a:t>                       Леонтьева Ольга Вячеславовна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6165304"/>
            <a:ext cx="83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дерево не растёт на улицах нашего города?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ЛИМОН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ДУБ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БЕРЁЗА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КАШТАН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какого плода внутри одна косточка?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ГРУША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СЛИВА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АРБУЗ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ЯБЛОКО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цветок не относится к садовым?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ТЮЛЬПАН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КЛЕВЕР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ЛИЛИЯ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РОЗА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лукоморья … зелёный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ВИНОГРАД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КЛЁН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КАКТУС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ДУБ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не является кустарником?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ЛЕЩИНА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ВИШНЯ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АКАЦИЯ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БОЯРЫШНИК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прутьев какого дерева не плетут корзины?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ИВЫ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ЛИПЫ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ВЕРБЫ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ТОПОЛЯ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Плоды какого дерева от мороза становятся сладкими?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ДУБА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СЛИВЫ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ЯБЛОНИ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РЯБИНЫ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растение приносит самые большие плоды?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ТЫКВА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ОГУРЕЦ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АРБУЗ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КАРТОФЕЛЬ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подсказки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857364"/>
            <a:ext cx="22860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3000364" y="4786322"/>
            <a:ext cx="3000396" cy="1357322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50/50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посадил дед?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РОЗУ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РЕПКУ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РЕДИСКУ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БАБКУ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семечко проросло ты его поливаешь 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ЛАДОШЕК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ЛЕЙКИ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КРАНА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ДУША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посадить семечко надо ямку выкопать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ТОПОРОМ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ВИЛКОЙ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ЛОПАТОЙ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ЛОЖКОЙ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с начала появляется на поверхности земли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КУСТ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ПЛОД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2 ЛИСТОЧКА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ЦВЕТОК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цветок носит имя девушки?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РОЗА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КАКТУС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ГВОЗДИКА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ТЮЛЬПАН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плоды вырастают на дубе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АРБУЗЫ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ЖЕЛУДИ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ЯБЛОКИ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ГРУШИ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лист изображен на канадском флаге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КАШТАНА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БЕРЁЗЫ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ДУБА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КЛЁНА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</TotalTime>
  <Words>173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Кто хочет стать   огородником</vt:lpstr>
      <vt:lpstr>Три подсказки</vt:lpstr>
      <vt:lpstr>Что посадил дед?</vt:lpstr>
      <vt:lpstr>Чтобы семечко проросло ты его поливаешь из</vt:lpstr>
      <vt:lpstr>Чтобы посадить семечко надо ямку выкопать</vt:lpstr>
      <vt:lpstr>Что с начала появляется на поверхности земли</vt:lpstr>
      <vt:lpstr>Какой цветок носит имя девушки?</vt:lpstr>
      <vt:lpstr>Какие плоды вырастают на дубе</vt:lpstr>
      <vt:lpstr>Какой лист изображен на канадском флаге</vt:lpstr>
      <vt:lpstr>Какое дерево не растёт на улицах нашего города?</vt:lpstr>
      <vt:lpstr>У какого плода внутри одна косточка?</vt:lpstr>
      <vt:lpstr>Какой цветок не относится к садовым?</vt:lpstr>
      <vt:lpstr>У лукоморья … зелёный</vt:lpstr>
      <vt:lpstr>Что не является кустарником?</vt:lpstr>
      <vt:lpstr>Из прутьев какого дерева не плетут корзины?</vt:lpstr>
      <vt:lpstr>Плоды какого дерева от мороза становятся сладкими?</vt:lpstr>
      <vt:lpstr>Какое растение приносит самые большие плоды?</vt:lpstr>
    </vt:vector>
  </TitlesOfParts>
  <Company>www.usde.ru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хочет стать   огородником</dc:title>
  <dc:creator>alex</dc:creator>
  <cp:lastModifiedBy>Windows User</cp:lastModifiedBy>
  <cp:revision>19</cp:revision>
  <dcterms:created xsi:type="dcterms:W3CDTF">2008-05-07T22:05:15Z</dcterms:created>
  <dcterms:modified xsi:type="dcterms:W3CDTF">2021-03-16T17:35:32Z</dcterms:modified>
</cp:coreProperties>
</file>