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</p:sldMasterIdLst>
  <p:sldIdLst>
    <p:sldId id="256" r:id="rId13"/>
    <p:sldId id="272" r:id="rId14"/>
    <p:sldId id="273" r:id="rId15"/>
    <p:sldId id="260" r:id="rId16"/>
    <p:sldId id="275" r:id="rId17"/>
    <p:sldId id="261" r:id="rId18"/>
    <p:sldId id="278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4685B6-4CA0-4B31-846D-8506766645E9}" v="324" dt="2021-01-31T18:52:05.7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50" d="100"/>
          <a:sy n="50" d="100"/>
        </p:scale>
        <p:origin x="-378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9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0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5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6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7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8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1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2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7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9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9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70AA546B-B6E6-417E-9759-B9B4D16A1D82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3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371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7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EDCE1B04-CC91-441D-8010-11C4B11D94AB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412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1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CD062DD0-3D5E-488E-B2DE-B9AA99F823E6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453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318151E5-878E-463E-BD86-567B5BD78088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E1B1AADD-F4AD-4B5E-B503-F81699A07DCE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10A76071-9BCB-4513-B975-666D0CBAEEF6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C2188499-CD27-40FE-A566-53ACBC53EA50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166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D24EA1E5-45EF-4FB2-AB07-974AE58FC832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07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08F6C8E0-AA8F-45D5-A4E3-6B04DBD7165D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CB6340AA-0CAA-495A-B527-A6FEC104BC3C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89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F0D1C4C6-5482-4B8E-A0EF-6EAD76CA5E01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330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31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225D6704-9C33-47F1-85BF-8FF54C161B3E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gif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611280" y="115920"/>
            <a:ext cx="7993080" cy="288720"/>
          </a:xfrm>
          <a:prstGeom prst="rect">
            <a:avLst/>
          </a:prstGeom>
          <a:ln>
            <a:noFill/>
          </a:ln>
        </p:spPr>
      </p:pic>
      <p:pic>
        <p:nvPicPr>
          <p:cNvPr id="493" name="Рисунок 2" descr="гирлянда.gif"/>
          <p:cNvPicPr/>
          <p:nvPr/>
        </p:nvPicPr>
        <p:blipFill>
          <a:blip r:embed="rId4"/>
          <a:stretch/>
        </p:blipFill>
        <p:spPr>
          <a:xfrm>
            <a:off x="3206880" y="981000"/>
            <a:ext cx="2517480" cy="433440"/>
          </a:xfrm>
          <a:prstGeom prst="rect">
            <a:avLst/>
          </a:prstGeom>
          <a:ln>
            <a:noFill/>
          </a:ln>
        </p:spPr>
      </p:pic>
      <p:pic>
        <p:nvPicPr>
          <p:cNvPr id="494" name="Рисунок 3" descr="fondetoiles.gif"/>
          <p:cNvPicPr/>
          <p:nvPr/>
        </p:nvPicPr>
        <p:blipFill>
          <a:blip r:embed="rId5"/>
          <a:stretch/>
        </p:blipFill>
        <p:spPr>
          <a:xfrm>
            <a:off x="2876400" y="1517760"/>
            <a:ext cx="3097440" cy="1371600"/>
          </a:xfrm>
          <a:prstGeom prst="rect">
            <a:avLst/>
          </a:prstGeom>
          <a:ln>
            <a:noFill/>
          </a:ln>
        </p:spPr>
      </p:pic>
      <p:pic>
        <p:nvPicPr>
          <p:cNvPr id="495" name="Рисунок 4" descr="fondetoiles.gif"/>
          <p:cNvPicPr/>
          <p:nvPr/>
        </p:nvPicPr>
        <p:blipFill>
          <a:blip r:embed="rId6"/>
          <a:stretch/>
        </p:blipFill>
        <p:spPr>
          <a:xfrm>
            <a:off x="2535120" y="2889360"/>
            <a:ext cx="4249800" cy="1811160"/>
          </a:xfrm>
          <a:prstGeom prst="rect">
            <a:avLst/>
          </a:prstGeom>
          <a:ln>
            <a:noFill/>
          </a:ln>
        </p:spPr>
      </p:pic>
      <p:pic>
        <p:nvPicPr>
          <p:cNvPr id="496" name="Рисунок 5" descr="гирлянда.gif"/>
          <p:cNvPicPr/>
          <p:nvPr/>
        </p:nvPicPr>
        <p:blipFill>
          <a:blip r:embed="rId7"/>
          <a:stretch/>
        </p:blipFill>
        <p:spPr>
          <a:xfrm>
            <a:off x="3224160" y="4443480"/>
            <a:ext cx="3097440" cy="1135080"/>
          </a:xfrm>
          <a:prstGeom prst="rect">
            <a:avLst/>
          </a:prstGeom>
          <a:ln>
            <a:noFill/>
          </a:ln>
        </p:spPr>
      </p:pic>
      <p:pic>
        <p:nvPicPr>
          <p:cNvPr id="497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498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sp>
        <p:nvSpPr>
          <p:cNvPr id="500" name="CustomShape 1"/>
          <p:cNvSpPr/>
          <p:nvPr/>
        </p:nvSpPr>
        <p:spPr>
          <a:xfrm>
            <a:off x="1178009" y="1676400"/>
            <a:ext cx="7430917" cy="47419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 algn="ctr"/>
            <a:r>
              <a:rPr lang="ru-RU" sz="2800" b="1" strike="noStrike" spc="-1" dirty="0">
                <a:solidFill>
                  <a:schemeClr val="bg1"/>
                </a:solidFill>
                <a:latin typeface="Times New Roman"/>
                <a:ea typeface="Times New Roman"/>
              </a:rPr>
              <a:t>«</a:t>
            </a:r>
            <a:r>
              <a:rPr lang="ru-RU" sz="2800" b="1" spc="-1" dirty="0">
                <a:solidFill>
                  <a:schemeClr val="bg1"/>
                </a:solidFill>
                <a:latin typeface="Times New Roman"/>
                <a:ea typeface="Times New Roman"/>
              </a:rPr>
              <a:t>Развитие творческих</a:t>
            </a:r>
            <a:r>
              <a:rPr lang="ru-RU" sz="2800" b="1" strike="noStrike" spc="-1" dirty="0">
                <a:solidFill>
                  <a:schemeClr val="bg1"/>
                </a:solidFill>
                <a:latin typeface="Times New Roman"/>
                <a:ea typeface="Times New Roman"/>
              </a:rPr>
              <a:t> способностей детей</a:t>
            </a:r>
            <a:r>
              <a:rPr lang="ru-RU" sz="2800" b="1" spc="-1" dirty="0">
                <a:solidFill>
                  <a:schemeClr val="bg1"/>
                </a:solidFill>
                <a:latin typeface="Times New Roman"/>
                <a:ea typeface="Times New Roman"/>
              </a:rPr>
              <a:t> </a:t>
            </a:r>
            <a:r>
              <a:rPr lang="ru-RU" sz="2800" b="1" strike="noStrike" spc="-1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дошкольного возраста посредством театрализованной</a:t>
            </a:r>
            <a:r>
              <a:rPr lang="ru-RU" sz="2800" b="1" spc="-1" dirty="0">
                <a:solidFill>
                  <a:schemeClr val="bg1"/>
                </a:solidFill>
                <a:latin typeface="Times New Roman"/>
                <a:ea typeface="Times New Roman"/>
              </a:rPr>
              <a:t>        </a:t>
            </a:r>
            <a:r>
              <a:rPr lang="ru-RU" sz="2800" b="1" strike="noStrike" spc="-1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2800" b="1" strike="noStrike" spc="-1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деятельности через изготовление  кукольного театра своими руками»</a:t>
            </a:r>
            <a:r>
              <a:rPr sz="2800" dirty="0">
                <a:solidFill>
                  <a:schemeClr val="bg1"/>
                </a:solidFill>
              </a:rPr>
              <a:t/>
            </a:r>
            <a:br>
              <a:rPr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  <a:p>
            <a:pPr algn="r"/>
            <a:endParaRPr lang="ru-RU" b="0" strike="noStrike" spc="-1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r"/>
            <a:r>
              <a:rPr lang="ru-RU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 </a:t>
            </a:r>
            <a:endParaRPr lang="ru-RU" spc="-1" dirty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r"/>
            <a:endParaRPr lang="ru-RU" b="0" strike="noStrike" spc="-1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2000" b="0" strike="noStrike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Подготовила :</a:t>
            </a:r>
          </a:p>
          <a:p>
            <a:pPr algn="ctr"/>
            <a:r>
              <a:rPr lang="ru-RU" sz="2000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Полякова </a:t>
            </a:r>
            <a:r>
              <a:rPr lang="ru-RU" sz="2000" spc="-1" dirty="0">
                <a:latin typeface="Batang" pitchFamily="18" charset="-127"/>
                <a:ea typeface="Batang" pitchFamily="18" charset="-127"/>
                <a:cs typeface="Aharoni" pitchFamily="2" charset="-79"/>
              </a:rPr>
              <a:t>Т.М</a:t>
            </a:r>
            <a:r>
              <a:rPr lang="ru-RU" sz="2000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.</a:t>
            </a:r>
            <a:endParaRPr lang="ru-RU" sz="2000" b="0" strike="noStrike" spc="-1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2000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Воспитатель:</a:t>
            </a:r>
          </a:p>
          <a:p>
            <a:pPr algn="ctr"/>
            <a:r>
              <a:rPr lang="ru-RU" sz="2000" spc="-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 1 квалификационной категории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15967FF-6D9F-4635-9CD1-4833F8B7FA38}"/>
              </a:ext>
            </a:extLst>
          </p:cNvPr>
          <p:cNvSpPr txBox="1"/>
          <p:nvPr/>
        </p:nvSpPr>
        <p:spPr>
          <a:xfrm>
            <a:off x="1085850" y="457200"/>
            <a:ext cx="761523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dirty="0">
                <a:latin typeface="Times New Roman"/>
                <a:ea typeface="+mn-lt"/>
                <a:cs typeface="+mn-lt"/>
              </a:rPr>
              <a:t>Муниципальное бюджетное дошкольное образовательное учреждение </a:t>
            </a:r>
            <a:endParaRPr lang="ru-RU" sz="1600" dirty="0">
              <a:latin typeface="Times New Roman"/>
            </a:endParaRPr>
          </a:p>
          <a:p>
            <a:pPr algn="ctr"/>
            <a:r>
              <a:rPr lang="ru-RU" sz="1600" dirty="0">
                <a:latin typeface="Times New Roman"/>
                <a:ea typeface="+mn-lt"/>
                <a:cs typeface="+mn-lt"/>
              </a:rPr>
              <a:t>муниципального образования «город Бугуруслан» «Детский сад общеразвивающего вида №23» с приоритетным осуществлением физического развития воспитанников</a:t>
            </a:r>
            <a:endParaRPr lang="ru-RU" sz="1600" dirty="0">
              <a:latin typeface="Times New Roman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611280" y="115920"/>
            <a:ext cx="7993080" cy="288720"/>
          </a:xfrm>
          <a:prstGeom prst="rect">
            <a:avLst/>
          </a:prstGeom>
          <a:ln>
            <a:noFill/>
          </a:ln>
        </p:spPr>
      </p:pic>
      <p:pic>
        <p:nvPicPr>
          <p:cNvPr id="502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503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pic>
        <p:nvPicPr>
          <p:cNvPr id="507" name="Рисунок 13"/>
          <p:cNvPicPr/>
          <p:nvPr/>
        </p:nvPicPr>
        <p:blipFill>
          <a:blip r:embed="rId4"/>
          <a:stretch/>
        </p:blipFill>
        <p:spPr>
          <a:xfrm>
            <a:off x="6273450" y="3715891"/>
            <a:ext cx="2945700" cy="309420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07080" y="1807417"/>
            <a:ext cx="88369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Цель</a:t>
            </a:r>
            <a:r>
              <a:rPr lang="ru-RU" sz="3200" i="1" dirty="0" smtClean="0"/>
              <a:t>: заинтересовать </a:t>
            </a:r>
            <a:r>
              <a:rPr lang="ru-RU" sz="3200" i="1" dirty="0"/>
              <a:t>и побудить творческих </a:t>
            </a:r>
            <a:r>
              <a:rPr lang="ru-RU" sz="3200" i="1" dirty="0" smtClean="0"/>
              <a:t> педагогов к </a:t>
            </a:r>
            <a:r>
              <a:rPr lang="ru-RU" sz="3200" i="1" dirty="0"/>
              <a:t>изготовлению </a:t>
            </a:r>
            <a:r>
              <a:rPr lang="ru-RU" sz="3200" i="1" dirty="0" smtClean="0"/>
              <a:t>театра из фетра с </a:t>
            </a:r>
            <a:r>
              <a:rPr lang="ru-RU" sz="3200" i="1" dirty="0"/>
              <a:t>последующим их использованием в театрализованной деятельности для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7051236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611280" y="115920"/>
            <a:ext cx="7993080" cy="288720"/>
          </a:xfrm>
          <a:prstGeom prst="rect">
            <a:avLst/>
          </a:prstGeom>
          <a:ln>
            <a:noFill/>
          </a:ln>
        </p:spPr>
      </p:pic>
      <p:pic>
        <p:nvPicPr>
          <p:cNvPr id="502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503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sp>
        <p:nvSpPr>
          <p:cNvPr id="504" name="TextShape 1"/>
          <p:cNvSpPr txBox="1"/>
          <p:nvPr/>
        </p:nvSpPr>
        <p:spPr>
          <a:xfrm>
            <a:off x="371580" y="560668"/>
            <a:ext cx="8472480" cy="1215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3600" b="1" i="1" strike="noStrike" spc="-1" dirty="0" smtClean="0">
                <a:solidFill>
                  <a:srgbClr val="000000"/>
                </a:solidFill>
                <a:latin typeface="Calibri"/>
              </a:rPr>
              <a:t>Задачи:</a:t>
            </a:r>
            <a:endParaRPr lang="en-US" sz="3600" b="1" i="1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07" name="Рисунок 13"/>
          <p:cNvPicPr/>
          <p:nvPr/>
        </p:nvPicPr>
        <p:blipFill>
          <a:blip r:embed="rId4"/>
          <a:stretch/>
        </p:blipFill>
        <p:spPr>
          <a:xfrm>
            <a:off x="6273450" y="3715891"/>
            <a:ext cx="2945700" cy="3094200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600" y="1582341"/>
            <a:ext cx="86154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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 к театрально – игровой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 Познакомить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технологией изготовления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театра из   фетра;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 Повышение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профессионального уровня и обмена передовым опытом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частников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расширения кругозора;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 Обучить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участников мастер-класса конкретным навыкам изготовления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 из фетра.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57096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CustomShape 2"/>
          <p:cNvSpPr/>
          <p:nvPr/>
        </p:nvSpPr>
        <p:spPr>
          <a:xfrm>
            <a:off x="0" y="836640"/>
            <a:ext cx="5614920" cy="5008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endParaRPr lang="ru-RU" sz="20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76454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176454"/>
            <a:ext cx="9067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/>
              <a:t>Основная </a:t>
            </a:r>
            <a:r>
              <a:rPr lang="ru-RU" b="1" i="1" dirty="0"/>
              <a:t>часть театра изготовлена своими руками. </a:t>
            </a:r>
            <a:endParaRPr lang="ru-RU" b="1" i="1" dirty="0" smtClean="0"/>
          </a:p>
          <a:p>
            <a:pPr algn="ctr"/>
            <a:r>
              <a:rPr lang="ru-RU" b="1" i="1" dirty="0" smtClean="0"/>
              <a:t> </a:t>
            </a:r>
            <a:r>
              <a:rPr lang="ru-RU" b="1" i="1" dirty="0"/>
              <a:t>Большой популярностью пользуется   </a:t>
            </a:r>
          </a:p>
          <a:p>
            <a:r>
              <a:rPr lang="ru-RU" dirty="0"/>
              <a:t>-Вязаный театр ( это сказка « Репка», «Колобок» , «Три поросенка», Курочка Ряба»);</a:t>
            </a:r>
          </a:p>
          <a:p>
            <a:r>
              <a:rPr lang="ru-RU" dirty="0"/>
              <a:t>-Стендовый театр на </a:t>
            </a:r>
            <a:r>
              <a:rPr lang="ru-RU" dirty="0" err="1"/>
              <a:t>фланелеграфе</a:t>
            </a:r>
            <a:r>
              <a:rPr lang="ru-RU" dirty="0"/>
              <a:t> ( сказка «</a:t>
            </a:r>
            <a:r>
              <a:rPr lang="ru-RU" dirty="0" err="1"/>
              <a:t>Заюшкина</a:t>
            </a:r>
            <a:r>
              <a:rPr lang="ru-RU" dirty="0"/>
              <a:t> избушка»;</a:t>
            </a:r>
          </a:p>
          <a:p>
            <a:r>
              <a:rPr lang="ru-RU" dirty="0"/>
              <a:t>-Театр на руке ( сказка «Колобок» )</a:t>
            </a:r>
          </a:p>
          <a:p>
            <a:r>
              <a:rPr lang="ru-RU" dirty="0"/>
              <a:t>- Настольный театр из втулок ( сказка « Теремок») ;</a:t>
            </a:r>
          </a:p>
          <a:p>
            <a:r>
              <a:rPr lang="ru-RU" dirty="0"/>
              <a:t>- Верховые куклы  на ложках ( сказка «Репка»); и многое другое..</a:t>
            </a:r>
          </a:p>
        </p:txBody>
      </p:sp>
      <p:pic>
        <p:nvPicPr>
          <p:cNvPr id="4" name="Picture 2" descr="C:\Users\Admin\Desktop\моииии\IMG_20210224_1242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0555"/>
            <a:ext cx="4191000" cy="3457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2271031"/>
            <a:ext cx="3657600" cy="2438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709431"/>
            <a:ext cx="3071880" cy="20573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CustomShape 2"/>
          <p:cNvSpPr/>
          <p:nvPr/>
        </p:nvSpPr>
        <p:spPr>
          <a:xfrm>
            <a:off x="533400" y="36286"/>
            <a:ext cx="8458200" cy="71118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 algn="ctr">
              <a:lnSpc>
                <a:spcPct val="150000"/>
              </a:lnSpc>
              <a:buClr>
                <a:srgbClr val="000000"/>
              </a:buClr>
            </a:pPr>
            <a:r>
              <a:rPr lang="ru-RU" sz="2400" b="1" u="sng" spc="-1" dirty="0" smtClean="0">
                <a:solidFill>
                  <a:srgbClr val="000000"/>
                </a:solidFill>
                <a:latin typeface="Times New Roman"/>
              </a:rPr>
              <a:t>                 Необходимые </a:t>
            </a:r>
            <a:r>
              <a:rPr lang="ru-RU" sz="2400" b="1" u="sng" spc="-1" dirty="0">
                <a:solidFill>
                  <a:srgbClr val="000000"/>
                </a:solidFill>
                <a:latin typeface="Times New Roman"/>
              </a:rPr>
              <a:t>материалы и инструменты: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Ткань (фетр), Листы фетра размером А4.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1лист-зеленый </a:t>
            </a: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цвет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  1лист оранжевый цвет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 2 листа  темно и светло серый цвет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 1лист –коричневый цвет 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1 лист белый цвет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2листа бежевый цвет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.- шаблоны главных героев;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- Клей («Момент» или «Мастер»);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- Клеевой пистолет.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- Мелкие глазки для героев;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- Ножницы,  нитки разных цветов;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 - мех</a:t>
            </a: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000" spc="-1" dirty="0" err="1" smtClean="0">
                <a:solidFill>
                  <a:srgbClr val="000000"/>
                </a:solidFill>
                <a:latin typeface="Times New Roman"/>
              </a:rPr>
              <a:t>флис</a:t>
            </a: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 ( </a:t>
            </a: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небольшой </a:t>
            </a: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кусочек)</a:t>
            </a:r>
          </a:p>
          <a:p>
            <a:pPr marL="342265" indent="-342265">
              <a:lnSpc>
                <a:spcPct val="15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- </a:t>
            </a:r>
            <a:r>
              <a:rPr lang="ru-RU" sz="2000" spc="-1" dirty="0">
                <a:solidFill>
                  <a:srgbClr val="000000"/>
                </a:solidFill>
                <a:latin typeface="Times New Roman"/>
              </a:rPr>
              <a:t>шнурок -</a:t>
            </a:r>
            <a:r>
              <a:rPr lang="ru-RU" sz="2000" spc="-1" dirty="0" smtClean="0">
                <a:solidFill>
                  <a:srgbClr val="000000"/>
                </a:solidFill>
                <a:latin typeface="Times New Roman"/>
              </a:rPr>
              <a:t>1</a:t>
            </a:r>
            <a:endParaRPr lang="ru-RU" sz="2000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524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075730"/>
            <a:ext cx="4229100" cy="433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847620"/>
      </p:ext>
    </p:extLst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431640" y="114480"/>
            <a:ext cx="7993080" cy="288720"/>
          </a:xfrm>
          <a:prstGeom prst="rect">
            <a:avLst/>
          </a:prstGeom>
          <a:ln>
            <a:noFill/>
          </a:ln>
        </p:spPr>
      </p:pic>
      <p:pic>
        <p:nvPicPr>
          <p:cNvPr id="528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529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sp>
        <p:nvSpPr>
          <p:cNvPr id="530" name="CustomShape 1"/>
          <p:cNvSpPr/>
          <p:nvPr/>
        </p:nvSpPr>
        <p:spPr>
          <a:xfrm>
            <a:off x="374760" y="1878120"/>
            <a:ext cx="686124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1" name="CustomShape 2"/>
          <p:cNvSpPr/>
          <p:nvPr/>
        </p:nvSpPr>
        <p:spPr>
          <a:xfrm>
            <a:off x="589072" y="1882935"/>
            <a:ext cx="866124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2" name="CustomShape 3"/>
          <p:cNvSpPr/>
          <p:nvPr/>
        </p:nvSpPr>
        <p:spPr>
          <a:xfrm>
            <a:off x="374760" y="3968640"/>
            <a:ext cx="556560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5" name="CustomShape 4"/>
          <p:cNvSpPr/>
          <p:nvPr/>
        </p:nvSpPr>
        <p:spPr>
          <a:xfrm>
            <a:off x="525600" y="50489"/>
            <a:ext cx="6559560" cy="6629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50000"/>
              </a:lnSpc>
            </a:pPr>
            <a:endParaRPr lang="ru-RU" sz="2800" b="0" strike="noStrike" spc="-1" dirty="0">
              <a:solidFill>
                <a:srgbClr val="FF0000"/>
              </a:solidFill>
              <a:latin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80599" y="769239"/>
            <a:ext cx="6265803" cy="52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431640" y="114480"/>
            <a:ext cx="7993080" cy="288720"/>
          </a:xfrm>
          <a:prstGeom prst="rect">
            <a:avLst/>
          </a:prstGeom>
          <a:ln>
            <a:noFill/>
          </a:ln>
        </p:spPr>
      </p:pic>
      <p:pic>
        <p:nvPicPr>
          <p:cNvPr id="528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529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sp>
        <p:nvSpPr>
          <p:cNvPr id="530" name="CustomShape 1"/>
          <p:cNvSpPr/>
          <p:nvPr/>
        </p:nvSpPr>
        <p:spPr>
          <a:xfrm>
            <a:off x="374760" y="1878120"/>
            <a:ext cx="686124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1" name="CustomShape 2"/>
          <p:cNvSpPr/>
          <p:nvPr/>
        </p:nvSpPr>
        <p:spPr>
          <a:xfrm>
            <a:off x="589072" y="1882935"/>
            <a:ext cx="866124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2" name="CustomShape 3"/>
          <p:cNvSpPr/>
          <p:nvPr/>
        </p:nvSpPr>
        <p:spPr>
          <a:xfrm>
            <a:off x="374760" y="3968640"/>
            <a:ext cx="5565600" cy="525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5115" indent="-285115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endParaRPr lang="ru-RU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5" name="CustomShape 4"/>
          <p:cNvSpPr/>
          <p:nvPr/>
        </p:nvSpPr>
        <p:spPr>
          <a:xfrm>
            <a:off x="525600" y="50489"/>
            <a:ext cx="6559560" cy="6629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50000"/>
              </a:lnSpc>
            </a:pPr>
            <a:endParaRPr lang="ru-RU" sz="2800" b="0" strike="noStrike" spc="-1" dirty="0">
              <a:solidFill>
                <a:srgbClr val="FF0000"/>
              </a:solidFill>
              <a:latin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12" y="365100"/>
            <a:ext cx="8580488" cy="612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240923"/>
      </p:ext>
    </p:extLst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5" name="Рисунок 3" descr="гирлянда.gif"/>
          <p:cNvPicPr/>
          <p:nvPr/>
        </p:nvPicPr>
        <p:blipFill>
          <a:blip r:embed="rId3"/>
          <a:stretch/>
        </p:blipFill>
        <p:spPr>
          <a:xfrm>
            <a:off x="976320" y="728640"/>
            <a:ext cx="7993080" cy="289080"/>
          </a:xfrm>
          <a:prstGeom prst="rect">
            <a:avLst/>
          </a:prstGeom>
          <a:ln>
            <a:noFill/>
          </a:ln>
        </p:spPr>
      </p:pic>
      <p:pic>
        <p:nvPicPr>
          <p:cNvPr id="556" name="Рисунок 2" descr="гирлянда.gif"/>
          <p:cNvPicPr/>
          <p:nvPr/>
        </p:nvPicPr>
        <p:blipFill>
          <a:blip r:embed="rId4"/>
          <a:stretch/>
        </p:blipFill>
        <p:spPr>
          <a:xfrm>
            <a:off x="3206880" y="981000"/>
            <a:ext cx="2517480" cy="433440"/>
          </a:xfrm>
          <a:prstGeom prst="rect">
            <a:avLst/>
          </a:prstGeom>
          <a:ln>
            <a:noFill/>
          </a:ln>
        </p:spPr>
      </p:pic>
      <p:pic>
        <p:nvPicPr>
          <p:cNvPr id="557" name="Рисунок 3" descr="fondetoiles.gif"/>
          <p:cNvPicPr/>
          <p:nvPr/>
        </p:nvPicPr>
        <p:blipFill>
          <a:blip r:embed="rId5"/>
          <a:stretch/>
        </p:blipFill>
        <p:spPr>
          <a:xfrm>
            <a:off x="3024360" y="1414440"/>
            <a:ext cx="3095280" cy="1365120"/>
          </a:xfrm>
          <a:prstGeom prst="rect">
            <a:avLst/>
          </a:prstGeom>
          <a:ln>
            <a:noFill/>
          </a:ln>
        </p:spPr>
      </p:pic>
      <p:pic>
        <p:nvPicPr>
          <p:cNvPr id="558" name="Рисунок 4" descr="fondetoiles.gif"/>
          <p:cNvPicPr/>
          <p:nvPr/>
        </p:nvPicPr>
        <p:blipFill>
          <a:blip r:embed="rId6"/>
          <a:stretch/>
        </p:blipFill>
        <p:spPr>
          <a:xfrm>
            <a:off x="2535120" y="2889360"/>
            <a:ext cx="4249800" cy="1811160"/>
          </a:xfrm>
          <a:prstGeom prst="rect">
            <a:avLst/>
          </a:prstGeom>
          <a:ln>
            <a:noFill/>
          </a:ln>
        </p:spPr>
      </p:pic>
      <p:pic>
        <p:nvPicPr>
          <p:cNvPr id="559" name="Рисунок 5" descr="гирлянда.gif"/>
          <p:cNvPicPr/>
          <p:nvPr/>
        </p:nvPicPr>
        <p:blipFill>
          <a:blip r:embed="rId7"/>
          <a:stretch/>
        </p:blipFill>
        <p:spPr>
          <a:xfrm>
            <a:off x="3206880" y="4724280"/>
            <a:ext cx="3090600" cy="433440"/>
          </a:xfrm>
          <a:prstGeom prst="rect">
            <a:avLst/>
          </a:prstGeom>
          <a:ln>
            <a:noFill/>
          </a:ln>
        </p:spPr>
      </p:pic>
      <p:pic>
        <p:nvPicPr>
          <p:cNvPr id="560" name="Рисунок 4" descr="гирлянда.gif"/>
          <p:cNvPicPr/>
          <p:nvPr/>
        </p:nvPicPr>
        <p:blipFill>
          <a:blip r:embed="rId3"/>
          <a:stretch/>
        </p:blipFill>
        <p:spPr>
          <a:xfrm>
            <a:off x="900000" y="6524640"/>
            <a:ext cx="3490920" cy="289080"/>
          </a:xfrm>
          <a:prstGeom prst="rect">
            <a:avLst/>
          </a:prstGeom>
          <a:ln>
            <a:noFill/>
          </a:ln>
        </p:spPr>
      </p:pic>
      <p:pic>
        <p:nvPicPr>
          <p:cNvPr id="561" name="Рисунок 5" descr="гирлянда.gif"/>
          <p:cNvPicPr/>
          <p:nvPr/>
        </p:nvPicPr>
        <p:blipFill>
          <a:blip r:embed="rId3"/>
          <a:stretch/>
        </p:blipFill>
        <p:spPr>
          <a:xfrm>
            <a:off x="4427640" y="6524640"/>
            <a:ext cx="3889440" cy="289080"/>
          </a:xfrm>
          <a:prstGeom prst="rect">
            <a:avLst/>
          </a:prstGeom>
          <a:ln>
            <a:noFill/>
          </a:ln>
        </p:spPr>
      </p:pic>
      <p:pic>
        <p:nvPicPr>
          <p:cNvPr id="562" name="TextBox 9"/>
          <p:cNvPicPr/>
          <p:nvPr/>
        </p:nvPicPr>
        <p:blipFill>
          <a:blip r:embed="rId8"/>
          <a:stretch/>
        </p:blipFill>
        <p:spPr>
          <a:xfrm>
            <a:off x="3234589" y="2288520"/>
            <a:ext cx="3200400" cy="1201680"/>
          </a:xfrm>
          <a:prstGeom prst="rect">
            <a:avLst/>
          </a:prstGeom>
          <a:ln>
            <a:noFill/>
          </a:ln>
        </p:spPr>
      </p:pic>
      <p:sp>
        <p:nvSpPr>
          <p:cNvPr id="563" name="CustomShape 1"/>
          <p:cNvSpPr/>
          <p:nvPr/>
        </p:nvSpPr>
        <p:spPr>
          <a:xfrm>
            <a:off x="544680" y="851040"/>
            <a:ext cx="8856360" cy="52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 fmla="y-sin(pi*$)/3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9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27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81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3033</TotalTime>
  <Words>244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8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Театр-творчество-дети</dc:title>
  <dc:subject/>
  <dc:creator>Панкрушева Наталья</dc:creator>
  <dc:description/>
  <cp:lastModifiedBy>Admin</cp:lastModifiedBy>
  <cp:revision>416</cp:revision>
  <dcterms:created xsi:type="dcterms:W3CDTF">2012-02-21T16:25:42Z</dcterms:created>
  <dcterms:modified xsi:type="dcterms:W3CDTF">2021-03-16T16:34:49Z</dcterms:modified>
  <dc:language>en-US</dc:language>
</cp:coreProperties>
</file>