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61" r:id="rId5"/>
    <p:sldId id="264" r:id="rId6"/>
    <p:sldId id="263" r:id="rId7"/>
    <p:sldId id="287" r:id="rId8"/>
    <p:sldId id="265" r:id="rId9"/>
    <p:sldId id="268" r:id="rId10"/>
    <p:sldId id="266" r:id="rId11"/>
    <p:sldId id="267" r:id="rId12"/>
    <p:sldId id="289" r:id="rId13"/>
    <p:sldId id="298" r:id="rId14"/>
    <p:sldId id="288" r:id="rId15"/>
    <p:sldId id="291" r:id="rId16"/>
    <p:sldId id="269" r:id="rId17"/>
    <p:sldId id="271" r:id="rId18"/>
    <p:sldId id="292" r:id="rId19"/>
    <p:sldId id="272" r:id="rId20"/>
    <p:sldId id="273" r:id="rId21"/>
    <p:sldId id="274" r:id="rId22"/>
    <p:sldId id="275" r:id="rId23"/>
    <p:sldId id="285" r:id="rId24"/>
    <p:sldId id="276" r:id="rId25"/>
    <p:sldId id="277" r:id="rId26"/>
    <p:sldId id="290" r:id="rId27"/>
    <p:sldId id="278" r:id="rId28"/>
    <p:sldId id="279" r:id="rId29"/>
    <p:sldId id="280" r:id="rId30"/>
    <p:sldId id="295" r:id="rId31"/>
    <p:sldId id="281" r:id="rId32"/>
    <p:sldId id="282" r:id="rId33"/>
    <p:sldId id="296" r:id="rId34"/>
    <p:sldId id="284" r:id="rId35"/>
    <p:sldId id="299" r:id="rId36"/>
    <p:sldId id="29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4660"/>
  </p:normalViewPr>
  <p:slideViewPr>
    <p:cSldViewPr>
      <p:cViewPr varScale="1">
        <p:scale>
          <a:sx n="69" d="100"/>
          <a:sy n="69" d="100"/>
        </p:scale>
        <p:origin x="13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77A7D-0C81-4609-9C73-2EDE7B1D744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ECBCD-A936-4C64-94C1-D40A3C5B4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763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ECBCD-A936-4C64-94C1-D40A3C5B4BB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482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ECBCD-A936-4C64-94C1-D40A3C5B4BB9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168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772400" cy="1512167"/>
          </a:xfrm>
        </p:spPr>
        <p:txBody>
          <a:bodyPr>
            <a:normAutofit/>
          </a:bodyPr>
          <a:lstStyle/>
          <a:p>
            <a:r>
              <a:rPr lang="ru-RU" sz="1600" dirty="0"/>
              <a:t>Муниципальное бюджетное дошкольное образовательное учреждение муниципального образования «город Бугуруслан»</a:t>
            </a:r>
            <a:br>
              <a:rPr lang="ru-RU" sz="1600" dirty="0"/>
            </a:br>
            <a:r>
              <a:rPr lang="ru-RU" sz="1600" dirty="0"/>
              <a:t>«Детский сад общеразвивающего вида №23»</a:t>
            </a:r>
            <a:br>
              <a:rPr lang="ru-RU" sz="1600" dirty="0"/>
            </a:br>
            <a:r>
              <a:rPr lang="ru-RU" sz="1600" dirty="0"/>
              <a:t>с приоритетным осуществлением физического развития </a:t>
            </a:r>
            <a:r>
              <a:rPr lang="ru-RU" sz="1600" dirty="0" smtClean="0"/>
              <a:t>воспитанников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990652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Родительский клуб «Семейная гостиная»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3743252"/>
            <a:ext cx="31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Солдаткина М.В</a:t>
            </a:r>
          </a:p>
          <a:p>
            <a:r>
              <a:rPr lang="ru-RU" dirty="0"/>
              <a:t>в</a:t>
            </a:r>
            <a:r>
              <a:rPr lang="ru-RU" dirty="0" smtClean="0"/>
              <a:t>оспитатель высшей квалификационной категории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11960" y="580526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</a:t>
            </a:r>
            <a:r>
              <a:rPr lang="ru-RU" dirty="0" smtClean="0"/>
              <a:t>. Бугуруслан 2018г.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954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\Desktop\фото марина\Новая папка\DSCN29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4556" y="1062447"/>
            <a:ext cx="3436278" cy="25774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5123" name="Picture 3" descr="C:\Users\Home\Desktop\фото марина\Новая папка\DSCN29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3" y="1110111"/>
            <a:ext cx="3436277" cy="257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5124" name="Picture 4" descr="C:\Users\Home\Desktop\фото марина\Новая папка\DSCN29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6180" y="3882292"/>
            <a:ext cx="3451202" cy="25886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2195736" y="548680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e\Desktop\фото марина\Покраска участка группы Сказка совместно с родителями\IMG_00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0513" y="3882292"/>
            <a:ext cx="3451748" cy="25886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4615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7562" y="472316"/>
            <a:ext cx="6120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Акции «Мусор», «Помогите птицам»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Home\Desktop\фото марина\Новая папка\DSC045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3" y="1549534"/>
            <a:ext cx="3946115" cy="29595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95669" y="2099502"/>
            <a:ext cx="4399746" cy="32998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0677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Новая папка\DSC046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630120"/>
            <a:ext cx="3641909" cy="26791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1709339" y="548680"/>
            <a:ext cx="64454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Фотовыставка «Отдыхаем, не вредя»,  «Береги природу»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502786"/>
            <a:ext cx="3624402" cy="27183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3930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2010" y="3861048"/>
            <a:ext cx="3282694" cy="24620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Picture 2" descr="C:\Users\Home\Desktop\251246_html_6e75e7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215917"/>
            <a:ext cx="4032448" cy="29119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403648" y="476672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игра «Поле чудес»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15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476672"/>
            <a:ext cx="7200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Обсуждение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ситуаций на тему: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 и природа»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Обсуждение ситуаций: вашему вниманию зачитываются ситуации ваша задача быстро и правильно найти пути ее решения: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а) Ребята увидели на траве птенца, не умеющего летать. Они поискали вокруг гнездо, из которого он выпал, но не нашли и решили взять его с собой. Правильно ли поступили дети?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б) Неожиданно появилась перед детьми белка. Один из мальчиков изловчился и накрыл ее шапкой. «Теперь ты будешь моя»,- довольно сказал он. Ваши действия в этой ситуации?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573016"/>
            <a:ext cx="3391925" cy="25439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3667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7268" y="476672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ome\Desktop\Новая папка\DSC046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294" y="1124744"/>
            <a:ext cx="6872612" cy="51544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4677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548680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Семинар – практикум с родителями «Здоровый ребенок счастливая семья»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502787"/>
            <a:ext cx="7200800" cy="4267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Познакомить родителей воспитанников с основными слагаемыми способствующими укреплению и сохранению здоровья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дошкольников.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Задачи: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Font typeface="Symbol"/>
              <a:buChar char="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Формирование у родителей мотивации здорового образа жизни, ответственности за свое здоровье и здоровье своих детей;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Font typeface="Symbol"/>
              <a:buChar char="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Повышение мастерства родителей по использованию здоровье сберегающих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технологий;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 Развивать чувство единства,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сплоченности.</a:t>
            </a:r>
            <a:r>
              <a:rPr lang="ru-RU" dirty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</a:br>
            <a:r>
              <a:rPr lang="ru-RU" dirty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9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8059" y="692696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Игра «Собери цветик – </a:t>
            </a:r>
            <a:r>
              <a:rPr lang="ru-RU" sz="2800" b="1" dirty="0" err="1" smtClean="0">
                <a:solidFill>
                  <a:srgbClr val="FF0000"/>
                </a:solidFill>
              </a:rPr>
              <a:t>семицветик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8059" y="1225935"/>
            <a:ext cx="6512272" cy="4884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977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\Desktop\veselyie-igryi-na-prirode-dlya-dete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857623"/>
            <a:ext cx="4368047" cy="291203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ome\Desktop\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7227" y="3356992"/>
            <a:ext cx="5208773" cy="29299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548680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00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5676" y="338852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Правильное питание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Home\Desktop\Новая папка\DSC046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1" y="1268760"/>
            <a:ext cx="3456383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Home\Desktop\Новая папка\DSC046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317442"/>
            <a:ext cx="3540343" cy="26552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2799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1072" y="692696"/>
            <a:ext cx="7128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психолого-педагогической культуры родителей, путем приобретения ими психологических и педагогических знаний и умений; предоставление возможности общения и обмена опытом в решении проблем; создание и поддержание условий для сохранения целостности семьи и полноценного развития детей в семье, гармонизация семейных отношений, способствующих формированию равноправных партнёров. </a:t>
            </a:r>
          </a:p>
        </p:txBody>
      </p:sp>
    </p:spTree>
    <p:extLst>
      <p:ext uri="{BB962C8B-B14F-4D97-AF65-F5344CB8AC3E}">
        <p14:creationId xmlns:p14="http://schemas.microsoft.com/office/powerpoint/2010/main" val="336687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81027"/>
            <a:ext cx="66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Оздоровительные мероприятия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930" y="1016953"/>
            <a:ext cx="3523085" cy="26414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739" y="1011395"/>
            <a:ext cx="3787766" cy="2840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7858" y="3742303"/>
            <a:ext cx="2302093" cy="30685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Home\Desktop\фото марина\Новая папка\DSCN296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793744"/>
            <a:ext cx="4043841" cy="30332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10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3" y="400308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Игры, прогулки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70240">
            <a:off x="923394" y="1102054"/>
            <a:ext cx="3796609" cy="28474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2860" y="3501008"/>
            <a:ext cx="3840425" cy="28803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6639">
            <a:off x="4715684" y="1017219"/>
            <a:ext cx="3975202" cy="29814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049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707" y="442003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Практикум самомассаж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083599"/>
            <a:ext cx="3610471" cy="27078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Home\Desktop\фото марина\Новая папка\DSCN29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028" y="1098854"/>
            <a:ext cx="3610486" cy="27081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1944" y="3573016"/>
            <a:ext cx="3777327" cy="28329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493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620688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Упражнения для профилактики  плоскостопия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e\Desktop\фото марина\Новая папка\DSCN28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19784" y="1880616"/>
            <a:ext cx="3743993" cy="2808313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5" name="Picture 3" descr="C:\Users\Home\Desktop\фото марина\Новая папка\DSCN28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6848" y="1412776"/>
            <a:ext cx="3478792" cy="2609389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6" name="Picture 4" descr="C:\Users\Home\Desktop\фото марина\Новая папка\DSCN29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851927"/>
            <a:ext cx="3479184" cy="2609683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136127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968" y="692696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мы делаем дома, чтобы не болеть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ome\Desktop\фото марина\Новая папка\DSCN29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3" y="1484783"/>
            <a:ext cx="4896544" cy="36728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0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1099" y="404664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Пополнение развивающей среды нестандартным оборудованием.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Home\Desktop\Новая папка\DSC046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8664" y="2384673"/>
            <a:ext cx="2770124" cy="3693498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32" name="Picture 8" descr="C:\Users\Home\Desktop\Новая папка\DSC046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8413" y="1358845"/>
            <a:ext cx="2831976" cy="37759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Home\Desktop\Новая папка\DSC046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2970330" cy="39604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28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1339" y="404664"/>
            <a:ext cx="4334868" cy="32511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207372"/>
            <a:ext cx="4475989" cy="33569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Home\Desktop\фото марина\106_2606\IMG_00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45588" y="3190915"/>
            <a:ext cx="3855444" cy="289145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34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7127" y="1412776"/>
            <a:ext cx="567318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Семинар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безопасности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67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92696"/>
            <a:ext cx="64087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Задачи:</a:t>
            </a:r>
            <a:r>
              <a:rPr lang="ru-RU" sz="2800" dirty="0" smtClean="0"/>
              <a:t>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Систематизировать знания родителей о правилах дорожного движения. Развивать практические умения родителей.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Создавать условия для взаимодействия с социумом по предупреждению дорожно-транспортного травматизма среди воспитанников ДОУ.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5489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548680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Деловая игра «Как научить ребенка безопасному поведению на улице»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Home\Desktop\фото марина\Новая папка\DSCN29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485" y="1502787"/>
            <a:ext cx="3605539" cy="27044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6036" y="3550176"/>
            <a:ext cx="3636404" cy="27273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8113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908720"/>
            <a:ext cx="712879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психолого-педагогической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культуры родителей;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пропаганда положительного опыта семейного воспитания;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повышение педагогической культуры родителей в области воспитания детей и способствовать формированию родительских навыков;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новых форм общественно-семейного взаимодействия  и обучение продуктивным способам разрешения семейных конфликтов;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обогащение семейного досуга культурными мероприятиями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just">
              <a:buFont typeface="Arial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заседания родительского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клуба:</a:t>
            </a:r>
          </a:p>
          <a:p>
            <a:pPr lvl="0"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1часть Теоретическая  </a:t>
            </a:r>
          </a:p>
          <a:p>
            <a:pPr lvl="0"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часть Практическая </a:t>
            </a:r>
          </a:p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3часть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Коммуникативная, интерактивная часть </a:t>
            </a:r>
          </a:p>
          <a:p>
            <a:pPr lvl="0"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часть Обратная связь </a:t>
            </a:r>
          </a:p>
          <a:p>
            <a:pPr lvl="0" algn="ctr"/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93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76672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Консультация на тему: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«Дорога. Ребенок. Безопасность.»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132856"/>
            <a:ext cx="4176464" cy="31323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3473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764704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 с родителями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78079" y="1484784"/>
            <a:ext cx="7344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1.Как должен взрослый с ребенком выходить из автобуса?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(Взрослый выходит первым,– ребенок за ним).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2.Как следует держать ребенка за руку при переходе улицы?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(Крепко за запястье, чтобы ребенок вдруг не вырвал руку).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3.Какие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марки российских автомобилей вы знаете? (Волга, ВАЗ, Москвич, Газель)</a:t>
            </a:r>
            <a:endParaRPr lang="ru-RU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843" y="3356992"/>
            <a:ext cx="3329405" cy="24970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423776"/>
            <a:ext cx="3240360" cy="24302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1307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764704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«Дорожные знаки»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556792"/>
            <a:ext cx="5802391" cy="43517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9089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6345" y="404664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игр, поделок и пособий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ПДД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Home\Desktop\фото марина\Новая папка\DSC045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07829"/>
            <a:ext cx="3279460" cy="24595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6148" name="Picture 4" descr="C:\Users\Home\Desktop\фото марина\Поделки по ПДД 2018г\IMG_0001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47172" y="1449977"/>
            <a:ext cx="3393488" cy="2545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3" name="Picture 2" descr="C:\Users\Home\Desktop\Новая папка\DSC046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761576"/>
            <a:ext cx="3360373" cy="2520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566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4182" y="480634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Мероприятия  по безопасности в ДОУ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Home\Desktop\фото марина\Досуг по пожарной безопасности в старшей гр. Сказка\IMG_00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9509" y="1003854"/>
            <a:ext cx="3465550" cy="25990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7" name="Picture 3" descr="F:\Фото М.В\241_0409\IMG_0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098" y="1073547"/>
            <a:ext cx="3417365" cy="22945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8" name="Picture 4" descr="F:\Фото М.В\244_0410\IMG_00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3402" y="3789040"/>
            <a:ext cx="3317764" cy="24882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9" name="Picture 5" descr="F:\Фото М.В\244_0410\IMG_00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9080" y="3706488"/>
            <a:ext cx="3384719" cy="25384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0526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764704"/>
            <a:ext cx="7272808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spcAft>
                <a:spcPts val="150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Пусть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велик наш детский сад</a:t>
            </a:r>
          </a:p>
          <a:p>
            <a:pPr indent="449580" algn="ctr">
              <a:spcAft>
                <a:spcPts val="150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Ребенок только был бы рад </a:t>
            </a:r>
          </a:p>
          <a:p>
            <a:pPr indent="449580" algn="ctr">
              <a:spcAft>
                <a:spcPts val="150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Ходить в дом радости и сказки</a:t>
            </a:r>
          </a:p>
          <a:p>
            <a:pPr indent="449580" algn="ctr">
              <a:spcAft>
                <a:spcPts val="150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Тепла душевного и ласки</a:t>
            </a:r>
          </a:p>
          <a:p>
            <a:pPr indent="449580" algn="ctr">
              <a:spcAft>
                <a:spcPts val="150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Получит он у нас с полна.</a:t>
            </a:r>
          </a:p>
          <a:p>
            <a:pPr indent="449580" algn="ctr">
              <a:spcAft>
                <a:spcPts val="150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не его это вина, что нет бассейна</a:t>
            </a:r>
          </a:p>
          <a:p>
            <a:pPr indent="449580" algn="ctr">
              <a:spcAft>
                <a:spcPts val="150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спортзала, лишь бы добра ему хватало!</a:t>
            </a:r>
            <a:endParaRPr lang="ru-RU" sz="28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81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1988840"/>
            <a:ext cx="48245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35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4157" y="530803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Семинар - практикум «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воспитать маленького гражданина</a:t>
            </a:r>
            <a:r>
              <a:rPr lang="ru-RU" sz="2400" b="1" dirty="0" smtClean="0">
                <a:solidFill>
                  <a:srgbClr val="FF0000"/>
                </a:solidFill>
              </a:rPr>
              <a:t>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Home\Desktop\Новая папка\DSC046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1452" y="3356531"/>
            <a:ext cx="3648406" cy="27363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646" y="1488819"/>
            <a:ext cx="2374274" cy="31656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625" y="1430465"/>
            <a:ext cx="2418039" cy="32240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698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20688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Совместная работа с родителями тема: «Моя семья»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893585"/>
            <a:ext cx="4051029" cy="33407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Home\Desktop\фото марина\Новая папка\DSC046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400" y="1574795"/>
            <a:ext cx="4223649" cy="3167736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18721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9906" y="566561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раздники «День Матери», </a:t>
            </a:r>
          </a:p>
          <a:p>
            <a:pPr algn="ctr"/>
            <a:r>
              <a:rPr lang="ru-RU" sz="28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«23 февраля», «Масленица»</a:t>
            </a:r>
            <a:endParaRPr lang="ru-RU" sz="28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Home\Desktop\фото марина\Праздник 23 февраля 2018г\IMG_0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9015" y="1709683"/>
            <a:ext cx="3442986" cy="2690792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6" name="Picture 4" descr="C:\Users\Home\Desktop\фото марина\Праздник Детства 1 июня 2018г\IMG_0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501008"/>
            <a:ext cx="3763139" cy="2929572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" name="Picture 2" descr="C:\Users\Home\Desktop\фото марина\Праздник Масленица 2018г\IMG_00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4666" y="1484784"/>
            <a:ext cx="3281791" cy="24612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44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548680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Вручение памяток «Будущие патриоты 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643588"/>
            <a:ext cx="5859834" cy="43948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7332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196752"/>
            <a:ext cx="6624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Экологическое воспитание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45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Home\Desktop\фото марина\Родительское собрание в группе Сказка с приглашеним Потешкиной Н.В. 2018г\IMG_0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933675"/>
            <a:ext cx="3598849" cy="26990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645024"/>
            <a:ext cx="3487936" cy="26159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619672" y="548680"/>
            <a:ext cx="6912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Мозговой штурм «Что нужно сделать, чтобы привить детям бережное отношение к природе»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30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451</Words>
  <Application>Microsoft Office PowerPoint</Application>
  <PresentationFormat>Экран (4:3)</PresentationFormat>
  <Paragraphs>81</Paragraphs>
  <Slides>36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2" baseType="lpstr">
      <vt:lpstr>Arial</vt:lpstr>
      <vt:lpstr>Calibri</vt:lpstr>
      <vt:lpstr>Symbol</vt:lpstr>
      <vt:lpstr>Times New Roman</vt:lpstr>
      <vt:lpstr>Verdana</vt:lpstr>
      <vt:lpstr>Тема Office</vt:lpstr>
      <vt:lpstr>Муниципальное бюджетное дошкольное образовательное учреждение муниципального образования «город Бугуруслан» «Детский сад общеразвивающего вида №23» с приоритетным осуществлением физического развития воспитанников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муниципального образования «город Бугуруслан» «Детский сад общеразвивающего вида №23» с приоритетным осуществлением физического развития воспитанников</dc:title>
  <dc:creator>Home</dc:creator>
  <cp:lastModifiedBy>Пользователь</cp:lastModifiedBy>
  <cp:revision>74</cp:revision>
  <dcterms:created xsi:type="dcterms:W3CDTF">2018-08-26T08:32:32Z</dcterms:created>
  <dcterms:modified xsi:type="dcterms:W3CDTF">2021-03-16T15:17:34Z</dcterms:modified>
</cp:coreProperties>
</file>