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56" r:id="rId4"/>
    <p:sldId id="257" r:id="rId5"/>
    <p:sldId id="258" r:id="rId6"/>
    <p:sldId id="265" r:id="rId7"/>
    <p:sldId id="259" r:id="rId8"/>
    <p:sldId id="270" r:id="rId9"/>
    <p:sldId id="260" r:id="rId10"/>
    <p:sldId id="261" r:id="rId11"/>
    <p:sldId id="262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46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691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679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01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66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83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151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025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49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42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94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accent1">
                <a:lumMod val="5000"/>
                <a:lumOff val="95000"/>
              </a:schemeClr>
            </a:gs>
            <a:gs pos="55000">
              <a:schemeClr val="accent1">
                <a:lumMod val="45000"/>
                <a:lumOff val="55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57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036BC-6E05-4588-A762-510A405E61D4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C19E9-8378-4391-845F-9B47CFE88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453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7320" y="762000"/>
            <a:ext cx="9936480" cy="928688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муниципального образования «город Бугуруслан»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«Детский сад общеразвивающего вида №23»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приоритетным осуществлением физического развития воспитанников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1752600"/>
            <a:ext cx="10408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Отчёт </a:t>
            </a:r>
            <a:r>
              <a:rPr lang="ru-RU" sz="4000" b="1" dirty="0" smtClean="0"/>
              <a:t>о проделанной работе по самообразованию «Формирование дошкольников  основ безопасности </a:t>
            </a:r>
            <a:r>
              <a:rPr lang="ru-RU" sz="4000" b="1" dirty="0"/>
              <a:t>жизнедеятельности </a:t>
            </a:r>
            <a:r>
              <a:rPr lang="ru-RU" sz="4000" b="1" dirty="0" smtClean="0"/>
              <a:t>детей»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20000" y="475488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Выполнила: воспитатель вышей квалификационной категории </a:t>
            </a:r>
          </a:p>
          <a:p>
            <a:r>
              <a:rPr lang="ru-RU" sz="2400" dirty="0" smtClean="0"/>
              <a:t>Солдаткина М.В.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6096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Дидактические игры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219" y="3704256"/>
            <a:ext cx="3650809" cy="273810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2473" y="3704256"/>
            <a:ext cx="3665077" cy="27488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571" y="1584511"/>
            <a:ext cx="3536358" cy="26522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9941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Уголок </a:t>
            </a:r>
            <a:r>
              <a:rPr lang="ru-RU" b="1" dirty="0" err="1" smtClean="0"/>
              <a:t>безопастности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83" y="1326862"/>
            <a:ext cx="3962400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783" y="3733365"/>
            <a:ext cx="3924299" cy="29432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382" y="1299151"/>
            <a:ext cx="3962400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0261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99602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/>
              <a:t>Спасибо за внимание!</a:t>
            </a:r>
            <a:endParaRPr lang="ru-RU" sz="9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53891"/>
            <a:ext cx="10515600" cy="10230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374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82279"/>
            <a:ext cx="10515600" cy="522633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Знакомить воспитанников с опасными ситуациями, которые могут возникнуть во дворе, на улице, в общественном транспорте; с правила 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безопасного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поведения во время игр; с правилами поведения с незнакомыми людьми, при встрече с бездомными и незнакомыми животным.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Формировать чувство ответственности за свои поступки и личное отношение к соблюдению и нарушению правил пожарной 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Разъяснить правила поведения, которые воспитанники должны выполнять неукоснительно, так как от этого зависит их здоровье и 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Закреплять навыки практических действий при учебной эвакуации по причине возникновения пожара, а также оказания первой медицинской помощи "пострадавшим".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Воспитывать чувство взаимопомощи к окружающим, бережное отношение к своей 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Приобщать родителей воспитанников к проведению совместных мероприятий, направленных на формирование у воспитанников 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 безопасности жизнедеятельности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16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Агид</a:t>
            </a:r>
            <a:r>
              <a:rPr lang="ru-RU" b="1" dirty="0" smtClean="0"/>
              <a:t> бригада по пожарной безопасности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39" y="2039983"/>
            <a:ext cx="5875383" cy="44065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617" y="2039982"/>
            <a:ext cx="5875383" cy="44065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5060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Агид</a:t>
            </a:r>
            <a:r>
              <a:rPr lang="ru-RU" b="1" dirty="0" smtClean="0"/>
              <a:t> бригада «Зебра» по ПДД</a:t>
            </a:r>
            <a:endParaRPr lang="ru-RU" b="1" dirty="0"/>
          </a:p>
        </p:txBody>
      </p:sp>
      <p:pic>
        <p:nvPicPr>
          <p:cNvPr id="1026" name="Picture 2" descr="http://sad-23.ucoz.ru/2019n/10_agit_b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39" y="1813562"/>
            <a:ext cx="5349241" cy="4011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://sad-23.ucoz.ru/2019n/11_u_lo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8440" y="1813562"/>
            <a:ext cx="5440680" cy="4080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0437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Театрализаия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51" y="1520825"/>
            <a:ext cx="5801784" cy="4351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9565" y="1520825"/>
            <a:ext cx="5801784" cy="4351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3336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Занятия, беседы.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82" y="1479262"/>
            <a:ext cx="4068232" cy="30511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291" y="3934691"/>
            <a:ext cx="3897745" cy="29233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614" y="2495550"/>
            <a:ext cx="3837709" cy="28782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5372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Развлечения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50" y="1375683"/>
            <a:ext cx="4842328" cy="36317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0495" y="2692400"/>
            <a:ext cx="5093306" cy="381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36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с родителями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003" y="2439193"/>
            <a:ext cx="5596179" cy="41971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2068" y="1690687"/>
            <a:ext cx="5522769" cy="41420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6558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chemeClr val="accent1">
                <a:lumMod val="5000"/>
                <a:lumOff val="95000"/>
              </a:schemeClr>
            </a:gs>
            <a:gs pos="55000">
              <a:schemeClr val="accent1">
                <a:lumMod val="45000"/>
                <a:lumOff val="55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57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Поделки рисунки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620" y="1690688"/>
            <a:ext cx="3263503" cy="5000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24429" y="2500794"/>
            <a:ext cx="5000397" cy="3380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6132" y="3062515"/>
            <a:ext cx="4663924" cy="3497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8887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89</Words>
  <Application>Microsoft Office PowerPoint</Application>
  <PresentationFormat>Широкоэкранный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Муниципальное бюджетное дошкольное образовательное учреждение муниципального образования «город Бугуруслан» «Детский сад общеразвивающего вида №23» с приоритетным осуществлением физического развития воспитанников  </vt:lpstr>
      <vt:lpstr>Задачи</vt:lpstr>
      <vt:lpstr>Агид бригада по пожарной безопасности </vt:lpstr>
      <vt:lpstr>Агид бригада «Зебра» по ПДД</vt:lpstr>
      <vt:lpstr>Театрализаия </vt:lpstr>
      <vt:lpstr>Занятия, беседы. </vt:lpstr>
      <vt:lpstr>Развлечения</vt:lpstr>
      <vt:lpstr>Работа с родителями</vt:lpstr>
      <vt:lpstr>Поделки рисунки</vt:lpstr>
      <vt:lpstr>Дидактические игры</vt:lpstr>
      <vt:lpstr>Уголок безопастности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Агид бригада по пожарной безопасности</dc:title>
  <dc:creator>Пользователь</dc:creator>
  <cp:lastModifiedBy>Пользователь</cp:lastModifiedBy>
  <cp:revision>14</cp:revision>
  <dcterms:created xsi:type="dcterms:W3CDTF">2019-05-20T17:36:11Z</dcterms:created>
  <dcterms:modified xsi:type="dcterms:W3CDTF">2021-03-16T15:15:24Z</dcterms:modified>
</cp:coreProperties>
</file>