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3" r:id="rId9"/>
    <p:sldId id="275" r:id="rId10"/>
    <p:sldId id="274" r:id="rId11"/>
    <p:sldId id="276" r:id="rId12"/>
    <p:sldId id="278" r:id="rId13"/>
    <p:sldId id="280" r:id="rId14"/>
    <p:sldId id="281" r:id="rId15"/>
    <p:sldId id="271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2a3a5740f4d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7052" y="0"/>
            <a:ext cx="91810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661B2-A24C-4C79-9407-4705C95B1B93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95318-BD64-4B2C-9302-2365869E89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707904" y="332655"/>
            <a:ext cx="5184576" cy="2160241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«Светлая Пасха»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427984" y="2276872"/>
            <a:ext cx="4536504" cy="439248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воспитатель МБДОУ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№23 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Солдаткина М.В.</a:t>
            </a:r>
          </a:p>
          <a:p>
            <a:endParaRPr lang="ru-RU" sz="24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Бугуруслан</a:t>
            </a:r>
            <a:endParaRPr lang="ru-RU" sz="24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2021г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220" y="832880"/>
            <a:ext cx="3539167" cy="403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947803" cy="3646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0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476672"/>
            <a:ext cx="6048672" cy="619268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Рисование: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«Солнце и солнечный день», роспись  пасхальных яиц.</a:t>
            </a:r>
            <a:endParaRPr lang="ru-RU" sz="28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Работа в раскрасках.</a:t>
            </a:r>
            <a:endParaRPr lang="ru-RU" sz="28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Лепка: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Украшение пасхальных яиц», </a:t>
            </a:r>
            <a:endParaRPr lang="ru-RU" sz="2800" b="1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Куличи», </a:t>
            </a:r>
            <a:endParaRPr lang="ru-RU" sz="2800" b="1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Сувенир </a:t>
            </a: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в корзинке «Цыплёнок»</a:t>
            </a:r>
            <a:endParaRPr lang="ru-RU" sz="28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Аппликация</a:t>
            </a: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 «Пасхальное яйцо», «Цыплёнок</a:t>
            </a:r>
            <a:r>
              <a:rPr lang="ru-RU" sz="28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Экскурсия на выставку «Христианские мотивы»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95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Музыка:</a:t>
            </a:r>
            <a:r>
              <a:rPr lang="ru-RU" sz="3600" i="1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i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404664"/>
            <a:ext cx="5472608" cy="572149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ru-RU" sz="18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Слушание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Пасхальных песен для детей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«Колокольный звон».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ru-RU" sz="18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8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Пение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песня:  «ПАСХАЛЬНАЯ ВЕСНА»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(слова и музыка Елены Матвиенко)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Wingdings"/>
              <a:buChar char=""/>
            </a:pP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песня "Дин-дон". 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8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Хороводы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Wingdings"/>
              <a:buChar char=""/>
            </a:pP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русский народный хоровод «Весна красна»,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Wingdings"/>
              <a:buChar char=""/>
            </a:pP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Игра – хоровод «Ты катись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яичко»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800" b="1" i="1" u="sng" dirty="0" err="1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Закличка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«Солнышко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8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Хороводные </a:t>
            </a:r>
            <a:r>
              <a:rPr lang="ru-RU" sz="18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</a:t>
            </a: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Wingdings"/>
              <a:buChar char=""/>
            </a:pP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«Солнышко-вёдрышко», 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Wingdings"/>
              <a:buChar char=""/>
            </a:pPr>
            <a:r>
              <a:rPr lang="ru-RU" sz="18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«Ты по кругу пройди, себе друга найди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sz="18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Утренник </a:t>
            </a:r>
            <a:r>
              <a:rPr lang="ru-RU" sz="18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«Праздник Светлой Пасхи»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32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764704"/>
            <a:ext cx="5554960" cy="536145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Сюжетно - ролевые игры</a:t>
            </a:r>
            <a:r>
              <a:rPr lang="ru-RU" sz="29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endParaRPr lang="ru-RU" sz="29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Театрализованные игры, пасхальные игры:</a:t>
            </a:r>
            <a:r>
              <a:rPr lang="ru-RU" sz="29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9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14300" algn="just">
              <a:lnSpc>
                <a:spcPct val="115000"/>
              </a:lnSpc>
              <a:spcAft>
                <a:spcPts val="0"/>
              </a:spcAft>
            </a:pPr>
            <a:r>
              <a:rPr lang="ru-RU" sz="29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«Прокати яйцо», «Солнышко», «Царевич – королевич», «У кого дольше яйцо прокрутиться?»,</a:t>
            </a:r>
            <a:r>
              <a:rPr lang="ru-RU" sz="2900" b="1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9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«Самое крепкое яйцо».</a:t>
            </a:r>
            <a:endParaRPr lang="ru-RU" sz="29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Словесные  игры:</a:t>
            </a:r>
            <a:endParaRPr lang="ru-RU" sz="29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• "Посчитай" на согласование числительных с существительными,</a:t>
            </a:r>
            <a:endParaRPr lang="ru-RU" sz="29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• "Назови ласково" на образование существительных с помощью уменьшительно-ласкательных суффиксов,</a:t>
            </a:r>
            <a:endParaRPr lang="ru-RU" sz="29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• "Один - много" на употребление существительных в родительном падеже мн. числа.</a:t>
            </a:r>
            <a:endParaRPr lang="ru-RU" sz="29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035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48680"/>
          </a:xfrm>
        </p:spPr>
        <p:txBody>
          <a:bodyPr>
            <a:normAutofit fontScale="90000"/>
          </a:bodyPr>
          <a:lstStyle/>
          <a:p>
            <a:pPr marL="1143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Физическая культура:</a:t>
            </a:r>
            <a:r>
              <a:rPr lang="ru-RU" sz="4000" i="1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4000" i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476672"/>
            <a:ext cx="6480720" cy="5904656"/>
          </a:xfrm>
        </p:spPr>
        <p:txBody>
          <a:bodyPr>
            <a:normAutofit fontScale="92500"/>
          </a:bodyPr>
          <a:lstStyle/>
          <a:p>
            <a:pPr marL="4572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Утренняя гимнастика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286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    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 Солнышко»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i="1" u="sng" dirty="0" err="1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Физминутка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«Ангел»   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Подвижные игры: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«Гори, гори - ясно», «Горелки», «Карусель»,  «Золотые ворота», Игра «Самый ловкий»,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Эстафета с яйцами,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Русская народная игра “Сбор  яиц”, Игра «Жила-была бабка»,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игра «Кручение яиц», Русская народная игра «В ХОЛСТЫ», "Найди яйцо", «Где яички варятся? »,  Конкурс «Кто кого».  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«Пасхальные гуляния»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356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600" b="1" i="1" dirty="0">
                <a:solidFill>
                  <a:srgbClr val="0070C0"/>
                </a:solidFill>
                <a:latin typeface="Times New Roman"/>
                <a:ea typeface="Times New Roman"/>
                <a:cs typeface="+mn-cs"/>
              </a:rPr>
              <a:t> Формы работы с родителями:</a:t>
            </a:r>
            <a:br>
              <a:rPr lang="ru-RU" sz="3600" b="1" i="1" dirty="0">
                <a:solidFill>
                  <a:srgbClr val="0070C0"/>
                </a:solidFill>
                <a:latin typeface="Times New Roman"/>
                <a:ea typeface="Times New Roman"/>
                <a:cs typeface="+mn-cs"/>
              </a:rPr>
            </a:b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476672"/>
            <a:ext cx="5915000" cy="6120680"/>
          </a:xfrm>
        </p:spPr>
        <p:txBody>
          <a:bodyPr>
            <a:normAutofit fontScale="62500" lnSpcReduction="20000"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ru-RU" u="sng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Анкетирование родителей: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b="1" i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знают о празднике Пасха?».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buNone/>
            </a:pP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Поиск информации о русских народных традициях.</a:t>
            </a:r>
            <a:endParaRPr lang="ru-RU" sz="2400" b="1" i="1" u="sng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buNone/>
              <a:tabLst>
                <a:tab pos="457200" algn="l"/>
              </a:tabLst>
            </a:pP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Оформление консультаций в родительском уголке: </a:t>
            </a:r>
            <a:endParaRPr lang="ru-RU" sz="2400" b="1" i="1" u="sng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«Об истории празднования Пасхи»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«Что рассказать детям о празднике?»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«Красим яйца с детьми»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buNone/>
              <a:tabLst>
                <a:tab pos="457200" algn="l"/>
              </a:tabLst>
            </a:pP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Разучивание и закрепление с детьми </a:t>
            </a:r>
            <a:r>
              <a:rPr lang="ru-RU" b="1" i="1" u="sng" dirty="0" err="1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закличек</a:t>
            </a: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стихов, хороводных    текстов, песен.</a:t>
            </a:r>
            <a:endParaRPr lang="ru-RU" sz="2400" b="1" i="1" u="sng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buNone/>
              <a:tabLst>
                <a:tab pos="457200" algn="l"/>
              </a:tabLst>
            </a:pP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Привлечение родителей в проведение праздника «Праздник Светлой Пасхи».</a:t>
            </a:r>
            <a:endParaRPr lang="ru-RU" sz="2400" b="1" i="1" u="sng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buNone/>
              <a:tabLst>
                <a:tab pos="457200" algn="l"/>
              </a:tabLst>
            </a:pP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Советы родителям </a:t>
            </a:r>
            <a:endParaRPr lang="ru-RU" b="1" i="1" u="sng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tabLst>
                <a:tab pos="457200" algn="l"/>
              </a:tabLst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Готовимся к Пасхе. </a:t>
            </a:r>
            <a:endParaRPr lang="ru-RU" b="1" i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tabLst>
                <a:tab pos="457200" algn="l"/>
              </a:tabLst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провести выходные вместе с ребёнком во время Пасхи?».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85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484785"/>
            <a:ext cx="7776863" cy="1152127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6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проекте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информационно-творческий, совместный</a:t>
            </a:r>
            <a:endParaRPr lang="ru-RU" sz="27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групповой.</a:t>
            </a:r>
          </a:p>
          <a:p>
            <a:pPr lvl="0"/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краткосрочный </a:t>
            </a:r>
          </a:p>
          <a:p>
            <a:pPr lvl="0"/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</a:t>
            </a:r>
            <a:r>
              <a:rPr lang="ru-RU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– </a:t>
            </a: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лет.</a:t>
            </a:r>
          </a:p>
          <a:p>
            <a:pPr lvl="0"/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7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воспитатели,</a:t>
            </a:r>
            <a:r>
              <a:rPr lang="en-US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дети средней </a:t>
            </a: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старшей группы</a:t>
            </a:r>
            <a:r>
              <a:rPr lang="ru-RU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родители воспитанников.</a:t>
            </a:r>
          </a:p>
          <a:p>
            <a:pPr lvl="0"/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0">
              <a:buNone/>
            </a:pPr>
            <a:r>
              <a:rPr lang="ru-RU" sz="2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«Социализация», «Коммуникация», «Познание», «Художественное творчество», «Чтение художественной литературы», «Безопасность», «Физическая культура», «Музыка».</a:t>
            </a: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1052736"/>
            <a:ext cx="5976664" cy="5073427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Народные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праздники знакомят детей с существующими традициями и обычаями русского народа, помогают донести до ребёнка высокие нравственные идеалы. Когда-то традиции передавались в семье из поколения в поколение – «из уст в уста», «от сердца к сердцу». 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Мы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взрослые должны познакомить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 детей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историей нашей Родины,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научить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пользоваться богатством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культурных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традиций.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77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Проблема:</a:t>
            </a:r>
            <a:br>
              <a:rPr lang="ru-RU" sz="27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</a:t>
            </a:r>
            <a:r>
              <a:rPr lang="ru-RU" sz="2700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Недостаточное </a:t>
            </a:r>
            <a:r>
              <a:rPr lang="ru-RU" sz="2700" i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представление детей </a:t>
            </a:r>
            <a:br>
              <a:rPr lang="ru-RU" sz="2700" i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о христианских  праздниках и их обычаях.</a:t>
            </a:r>
            <a:r>
              <a:rPr lang="ru-RU" sz="2700" i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i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268760"/>
            <a:ext cx="6264696" cy="4857403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</a:rPr>
              <a:t>Цель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Знакомство детей с христианским праздником Светлой Пасхи и его обычаями. </a:t>
            </a:r>
            <a:endParaRPr lang="ru-RU" sz="20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i="1" dirty="0" smtClean="0">
                <a:solidFill>
                  <a:srgbClr val="002060"/>
                </a:solidFill>
              </a:rPr>
              <a:t>Задачи:</a:t>
            </a:r>
          </a:p>
          <a:p>
            <a:pPr>
              <a:spcAft>
                <a:spcPts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Познакомить 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детей с православным праздником «Светлое Воскресение Христово», с его историей.</a:t>
            </a:r>
          </a:p>
          <a:p>
            <a:pPr>
              <a:spcAft>
                <a:spcPts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Воспитывать интерес к народному творчеству.</a:t>
            </a:r>
            <a:endParaRPr lang="ru-RU" sz="2000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Рассказать об обычаях и обрядах, связанных с праздником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2000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Воспитывать патриотические чувства к православным традициями русского народа, к народному творчеству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Обогащать словарный запас.</a:t>
            </a:r>
          </a:p>
          <a:p>
            <a:pPr>
              <a:spcAft>
                <a:spcPts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Ориентировать семью на духовно – нравственное воспитание детей.</a:t>
            </a:r>
            <a:endParaRPr lang="ru-RU" sz="2000" i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buNone/>
            </a:pPr>
            <a:endParaRPr lang="ru-RU" sz="2700" i="1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endParaRPr lang="ru-RU" sz="27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75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0405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Ожидаемый результат</a:t>
            </a:r>
            <a:r>
              <a:rPr lang="ru-RU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3600" i="1" dirty="0">
                <a:ea typeface="Calibri"/>
                <a:cs typeface="Times New Roman"/>
              </a:rPr>
              <a:t/>
            </a:r>
            <a:br>
              <a:rPr lang="ru-RU" sz="3600" i="1" dirty="0">
                <a:ea typeface="Calibri"/>
                <a:cs typeface="Times New Roman"/>
              </a:rPr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620688"/>
            <a:ext cx="5976664" cy="5832648"/>
          </a:xfrm>
        </p:spPr>
        <p:txBody>
          <a:bodyPr>
            <a:normAutofit fontScale="925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Знание детьми информации о празднике светлой Пасхи, о его возникновении.</a:t>
            </a:r>
            <a:endParaRPr lang="ru-RU" sz="2400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lvl="0">
              <a:buFont typeface="Wingdings" pitchFamily="2" charset="2"/>
              <a:buChar char="Ø"/>
            </a:pPr>
            <a:r>
              <a:rPr lang="ru-RU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Понимание детьми значимости праздника, обычаев и традиций.</a:t>
            </a:r>
            <a:endParaRPr lang="ru-RU" sz="2400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lvl="0">
              <a:buFont typeface="Wingdings" pitchFamily="2" charset="2"/>
              <a:buChar char="Ø"/>
            </a:pPr>
            <a:r>
              <a:rPr lang="ru-RU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Умение организовывать пасхальные игры, русские народные игры, на основе имеющихся знаний.</a:t>
            </a:r>
            <a:endParaRPr lang="ru-RU" sz="2400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lvl="0">
              <a:buFont typeface="Wingdings" pitchFamily="2" charset="2"/>
              <a:buChar char="Ø"/>
            </a:pPr>
            <a:r>
              <a:rPr lang="ru-RU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Проявление интереса к истории христианского праздника Пасхи</a:t>
            </a:r>
            <a:r>
              <a:rPr lang="ru-RU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lvl="0">
              <a:buFont typeface="Wingdings" pitchFamily="2" charset="2"/>
              <a:buChar char="Ø"/>
            </a:pPr>
            <a:endParaRPr lang="ru-RU" sz="2400" i="1" dirty="0" smtClean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54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614191"/>
              </p:ext>
            </p:extLst>
          </p:nvPr>
        </p:nvGraphicFramePr>
        <p:xfrm>
          <a:off x="2915816" y="620688"/>
          <a:ext cx="6096000" cy="54006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00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этап - подготовительный </a:t>
                      </a:r>
                      <a:endParaRPr lang="ru-RU" b="1" i="0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5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i="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Определение темы проекта, постановка цели и задач.</a:t>
                      </a:r>
                      <a:endParaRPr lang="ru-RU" b="1" i="0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5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i="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Изучение  методической  литературы по данной теме.</a:t>
                      </a:r>
                      <a:endParaRPr lang="ru-RU" b="1" i="0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5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i="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Разработка и накопление методических материалов по проблеме. </a:t>
                      </a:r>
                      <a:endParaRPr lang="ru-RU" b="1" i="0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5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i="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Перспективное планирование проекта</a:t>
                      </a:r>
                      <a:endParaRPr lang="ru-RU" b="1" i="0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5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i="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Выбор форм работы с детьми и родителями</a:t>
                      </a:r>
                      <a:endParaRPr lang="ru-RU" b="1" i="0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5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i="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Выбор основных мероприятий, определение объёма и содержание работы для внедрения проекта.</a:t>
                      </a:r>
                      <a:endParaRPr lang="ru-RU" b="1" i="0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5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b="1" i="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Определение и формулировка ожидаемых результатов.</a:t>
                      </a:r>
                      <a:endParaRPr lang="ru-RU" b="1" i="0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этап -основной ( практический)</a:t>
                      </a:r>
                      <a:r>
                        <a:rPr lang="ru-RU" sz="1800" b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4287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Внедрение в </a:t>
                      </a:r>
                      <a:r>
                        <a:rPr lang="ru-RU" sz="1800" dirty="0" err="1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воспитательно</a:t>
                      </a: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-образовательный процесс эффективных методов и приёмов по расширению знаний дошкольников о христианском празднике «Светлая Пасха»</a:t>
                      </a:r>
                      <a:endParaRPr lang="ru-RU" sz="1400" dirty="0" smtClean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III этап – заключительный </a:t>
                      </a:r>
                      <a:endParaRPr lang="ru-RU" sz="1400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Оформление результата проекта в виде презентации.</a:t>
                      </a:r>
                      <a:endParaRPr lang="ru-RU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5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Выступление на педагогическом совете.</a:t>
                      </a:r>
                      <a:endParaRPr lang="ru-RU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Проведение утренника «Светлая Пасха».</a:t>
                      </a:r>
                      <a:endParaRPr lang="ru-RU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Создание альбома раскрасок.</a:t>
                      </a:r>
                    </a:p>
                    <a:p>
                      <a:pPr marL="342900" lvl="0" indent="-342900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Создание альбома «Виды росписи пасхальных яиц»</a:t>
                      </a:r>
                      <a:endParaRPr lang="ru-RU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ts val="15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1800" dirty="0" err="1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Оформление</a:t>
                      </a:r>
                      <a:r>
                        <a:rPr lang="en-US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выставки</a:t>
                      </a:r>
                      <a:r>
                        <a:rPr lang="en-US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детских</a:t>
                      </a:r>
                      <a:r>
                        <a:rPr lang="en-US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работ</a:t>
                      </a: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513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Интеграция </a:t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образовательных областей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6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Чтение </a:t>
            </a:r>
            <a:r>
              <a:rPr lang="ru-RU" sz="2600" b="1" i="1" dirty="0">
                <a:solidFill>
                  <a:srgbClr val="C00000"/>
                </a:solidFill>
                <a:latin typeface="Times New Roman"/>
                <a:ea typeface="Times New Roman"/>
              </a:rPr>
              <a:t>художественной литературы:</a:t>
            </a:r>
            <a:endParaRPr lang="ru-RU" sz="2600" i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marL="457200" indent="-457200" algn="ctr">
              <a:spcAft>
                <a:spcPts val="0"/>
              </a:spcAft>
            </a:pPr>
            <a:r>
              <a:rPr lang="ru-RU" sz="2600" b="1" i="1" dirty="0" err="1">
                <a:solidFill>
                  <a:srgbClr val="7030A0"/>
                </a:solidFill>
                <a:latin typeface="Times New Roman"/>
                <a:ea typeface="Times New Roman"/>
              </a:rPr>
              <a:t>Ф.Тютчев</a:t>
            </a: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 «Весенние воды»</a:t>
            </a:r>
          </a:p>
          <a:p>
            <a:pPr algn="ctr">
              <a:spcAft>
                <a:spcPts val="0"/>
              </a:spcAft>
            </a:pP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В</a:t>
            </a:r>
            <a:r>
              <a:rPr lang="en-US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.</a:t>
            </a: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 Жуковский «Жаворонок»</a:t>
            </a:r>
          </a:p>
          <a:p>
            <a:pPr algn="ctr">
              <a:spcAft>
                <a:spcPts val="0"/>
              </a:spcAft>
            </a:pP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Я. </a:t>
            </a:r>
            <a:r>
              <a:rPr lang="ru-RU" sz="2600" b="1" i="1" dirty="0" err="1">
                <a:solidFill>
                  <a:srgbClr val="7030A0"/>
                </a:solidFill>
                <a:latin typeface="Times New Roman"/>
                <a:ea typeface="Times New Roman"/>
              </a:rPr>
              <a:t>Ролонский</a:t>
            </a: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 «Пасхальные вести»</a:t>
            </a:r>
          </a:p>
          <a:p>
            <a:pPr algn="ctr">
              <a:spcAft>
                <a:spcPts val="0"/>
              </a:spcAft>
            </a:pP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К. Случевский «Воскрес»</a:t>
            </a:r>
          </a:p>
          <a:p>
            <a:pPr algn="ctr">
              <a:spcAft>
                <a:spcPts val="0"/>
              </a:spcAft>
            </a:pP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К. Бальмонт «Вербы»</a:t>
            </a:r>
          </a:p>
          <a:p>
            <a:pPr algn="ctr">
              <a:spcAft>
                <a:spcPts val="0"/>
              </a:spcAft>
            </a:pP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С. Есенин «Пасхальный Благовест»</a:t>
            </a:r>
          </a:p>
          <a:p>
            <a:pPr algn="ctr">
              <a:spcAft>
                <a:spcPts val="0"/>
              </a:spcAft>
            </a:pP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Стихи о празднике Пасха.</a:t>
            </a:r>
          </a:p>
          <a:p>
            <a:pPr algn="ctr">
              <a:spcAft>
                <a:spcPts val="0"/>
              </a:spcAft>
            </a:pP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Фольклорные произведения (</a:t>
            </a:r>
            <a:r>
              <a:rPr lang="ru-RU" sz="2600" b="1" i="1" dirty="0" err="1">
                <a:solidFill>
                  <a:srgbClr val="7030A0"/>
                </a:solidFill>
                <a:latin typeface="Times New Roman"/>
                <a:ea typeface="Times New Roman"/>
              </a:rPr>
              <a:t>потешки</a:t>
            </a: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, </a:t>
            </a:r>
            <a:r>
              <a:rPr lang="ru-RU" sz="2600" b="1" i="1" dirty="0" err="1">
                <a:solidFill>
                  <a:srgbClr val="7030A0"/>
                </a:solidFill>
                <a:latin typeface="Times New Roman"/>
                <a:ea typeface="Times New Roman"/>
              </a:rPr>
              <a:t>заклички</a:t>
            </a:r>
            <a:r>
              <a:rPr lang="ru-RU" sz="2600" b="1" i="1" dirty="0">
                <a:solidFill>
                  <a:srgbClr val="7030A0"/>
                </a:solidFill>
                <a:latin typeface="Times New Roman"/>
                <a:ea typeface="Times New Roman"/>
              </a:rPr>
              <a:t>, пословицы, поговорки, сказки, считалки).</a:t>
            </a:r>
          </a:p>
          <a:p>
            <a:pPr algn="ctr">
              <a:spcAft>
                <a:spcPts val="0"/>
              </a:spcAft>
            </a:pPr>
            <a:endParaRPr lang="ru-RU" sz="28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14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332656"/>
            <a:ext cx="5976664" cy="6696744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400" b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НОД  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«Что такое Пасха?»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«Как в старину люди готовились к празднику Пасхи?»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«Украшение пасхального яйца»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400" b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Экспериментирование: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Опыты с яйцами  - как проверить свежесть?  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Сырое или варёное?  Чем красят яйца? 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400" b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Экскурсия в краеведческий музей.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400" b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Просмотр мультфильма: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Обетование </a:t>
            </a: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Пасхи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400" b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Просмотр электронных презентаций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День Светлой Пасхи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Пасхальное чудо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Сувенир – Пасхальное яйцо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400" b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Дидактические игры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Собери картинку; Игра поиск. Поиск пасхальных яиц; Лабиринт;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Игра "Пасхальные яйца", Головоломка «Пасхальное яичко», «Подбери по цвету», «Большой - маленький».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400" b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Отгадывание загадок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4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908720"/>
            <a:ext cx="5698976" cy="5688632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i="1" u="sng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Рассматривание картин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И. Левитан «Весна», П. Александров «Катание на    деревянных качелях. Пасха»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b="1" i="1" u="sng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Рассматривание альбома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«Виды росписи пасхальных яиц»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b="1" i="1" u="sng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Беседы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«Знакомство с традициями Светлой Пасхи», «Предание о первом красном яичке», «Почему мы красим яйца?»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b="1" i="1" u="sng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Театрализация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русской  народной сказки «Теремок»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b="1" i="1" u="sng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Составление рассказов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«Как мы дома праздновали Пасху?»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7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sh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Pasha</Template>
  <TotalTime>405</TotalTime>
  <Words>905</Words>
  <Application>Microsoft Office PowerPoint</Application>
  <PresentationFormat>Экран (4:3)</PresentationFormat>
  <Paragraphs>145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Pasha</vt:lpstr>
      <vt:lpstr>Проект «Светлая Пасха»</vt:lpstr>
      <vt:lpstr>О проекте</vt:lpstr>
      <vt:lpstr>Актуальность</vt:lpstr>
      <vt:lpstr>Проблема:                        Недостаточное представление детей                              о христианских  праздниках и их обычаях. </vt:lpstr>
      <vt:lpstr>Ожидаемый результат: </vt:lpstr>
      <vt:lpstr>Этапы реализации проекта</vt:lpstr>
      <vt:lpstr>Интеграция  образовательных областей</vt:lpstr>
      <vt:lpstr>Познание</vt:lpstr>
      <vt:lpstr>Коммуникация</vt:lpstr>
      <vt:lpstr>Коммуникация</vt:lpstr>
      <vt:lpstr>Художественное творчество</vt:lpstr>
      <vt:lpstr>Музыка: </vt:lpstr>
      <vt:lpstr>Социализация</vt:lpstr>
      <vt:lpstr>  Физическая культура: </vt:lpstr>
      <vt:lpstr> Формы работы с родителями: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«Светлая Пасха»</dc:title>
  <dc:creator>пк</dc:creator>
  <cp:lastModifiedBy>Пользователь</cp:lastModifiedBy>
  <cp:revision>28</cp:revision>
  <dcterms:created xsi:type="dcterms:W3CDTF">2014-05-21T04:42:47Z</dcterms:created>
  <dcterms:modified xsi:type="dcterms:W3CDTF">2021-03-16T14:45:45Z</dcterms:modified>
</cp:coreProperties>
</file>