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1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9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10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3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1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16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2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532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033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3670F3D-DA3D-4E15-A36C-A37A426C836C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0C4CBA-636A-4477-B87C-6B7199A5C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7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207491"/>
            <a:ext cx="9068586" cy="24745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/>
              <a:t>Автоматизация звуков в </a:t>
            </a:r>
            <a:r>
              <a:rPr lang="ru-RU" sz="4000" dirty="0" err="1" smtClean="0"/>
              <a:t>чистоговорках</a:t>
            </a:r>
            <a:r>
              <a:rPr lang="ru-RU" sz="4000" dirty="0" smtClean="0"/>
              <a:t> и скороговорках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по </a:t>
            </a:r>
            <a:r>
              <a:rPr lang="ru-RU" sz="4000" smtClean="0"/>
              <a:t>мнемодорожкам</a:t>
            </a:r>
            <a:r>
              <a:rPr lang="ru-RU" sz="4000" smtClean="0"/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5661890"/>
            <a:ext cx="9070848" cy="89592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/>
              <a:t>Составил: учитель-логопед </a:t>
            </a:r>
            <a:r>
              <a:rPr lang="ru-RU" dirty="0" err="1" smtClean="0"/>
              <a:t>Корчигина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878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4.infourok.ru/uploads/ex/0f02/00000f01-5fb2ae3d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9345"/>
            <a:ext cx="10363199" cy="666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64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3.infourok.ru/uploads/ex/1254/0000ae93-4d9d7d6b/hello_html_m3922af4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73" y="83126"/>
            <a:ext cx="8922327" cy="667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344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fsd.multiurok.ru/html/2017/11/15/s_5a0bd1c51a8e3/743263_20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91" y="0"/>
            <a:ext cx="9626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542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c6/e6/79/c6e67950ba65e6253aafafb3850c2bb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345" y="-221672"/>
            <a:ext cx="8100291" cy="721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04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286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Автоматизация звука Ш</a:t>
            </a:r>
            <a:endParaRPr lang="ru-RU" dirty="0"/>
          </a:p>
        </p:txBody>
      </p:sp>
      <p:pic>
        <p:nvPicPr>
          <p:cNvPr id="1026" name="Picture 2" descr="https://ds05.infourok.ru/uploads/ex/0699/000ac880-c44f45e2/hello_html_66f472b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63" y="1371239"/>
            <a:ext cx="6974128" cy="523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96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068/00053087-300e4743/hello_html_12bf25b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797" y="267495"/>
            <a:ext cx="8655147" cy="639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45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0c18/00115daf-b4ff4ec6/hello_html_45579e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309" y="277092"/>
            <a:ext cx="8755289" cy="60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09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5.imageban.ru/out/2013/03/06/06fe2d43eb4e0028b8a069b5779b916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037" y="365125"/>
            <a:ext cx="8331200" cy="672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70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0f02/00000f01-5fb2ae3d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82" y="220461"/>
            <a:ext cx="10099963" cy="663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789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0f02/00000f01-5fb2ae3d/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236" y="461818"/>
            <a:ext cx="9144000" cy="639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847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5.imageban.ru/out/2013/03/06/04ae83c2f720eef0f1a1a5eaed7397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91" y="64655"/>
            <a:ext cx="9199418" cy="687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712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4.infourok.ru/uploads/ex/0f02/00000f01-5fb2ae3d/im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82" y="0"/>
            <a:ext cx="103724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829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310</TotalTime>
  <Words>15</Words>
  <Application>Microsoft Office PowerPoint</Application>
  <PresentationFormat>Широкоэкранный</PresentationFormat>
  <Paragraphs>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Garamond</vt:lpstr>
      <vt:lpstr>Савон</vt:lpstr>
      <vt:lpstr>Автоматизация звуков в чистоговорках и скороговорках  по мнемодорожкам.</vt:lpstr>
      <vt:lpstr>Автоматизация звука 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звуков в чистоговорках и скороговорках.</dc:title>
  <dc:creator>Admin</dc:creator>
  <cp:lastModifiedBy>Admin</cp:lastModifiedBy>
  <cp:revision>5</cp:revision>
  <dcterms:created xsi:type="dcterms:W3CDTF">2021-02-24T12:31:11Z</dcterms:created>
  <dcterms:modified xsi:type="dcterms:W3CDTF">2021-02-25T10:45:40Z</dcterms:modified>
</cp:coreProperties>
</file>