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77" r:id="rId4"/>
    <p:sldId id="278" r:id="rId5"/>
    <p:sldId id="279" r:id="rId6"/>
    <p:sldId id="280" r:id="rId7"/>
    <p:sldId id="281" r:id="rId8"/>
    <p:sldId id="258" r:id="rId9"/>
    <p:sldId id="282" r:id="rId10"/>
    <p:sldId id="283" r:id="rId11"/>
    <p:sldId id="284" r:id="rId12"/>
    <p:sldId id="285" r:id="rId13"/>
    <p:sldId id="271" r:id="rId14"/>
    <p:sldId id="286" r:id="rId15"/>
    <p:sldId id="269" r:id="rId16"/>
    <p:sldId id="268" r:id="rId17"/>
    <p:sldId id="267" r:id="rId18"/>
    <p:sldId id="276" r:id="rId19"/>
    <p:sldId id="272" r:id="rId20"/>
    <p:sldId id="287" r:id="rId21"/>
    <p:sldId id="265" r:id="rId22"/>
    <p:sldId id="263" r:id="rId23"/>
    <p:sldId id="264" r:id="rId24"/>
    <p:sldId id="266" r:id="rId25"/>
    <p:sldId id="275" r:id="rId26"/>
    <p:sldId id="26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14678" autoAdjust="0"/>
    <p:restoredTop sz="94660"/>
  </p:normalViewPr>
  <p:slideViewPr>
    <p:cSldViewPr>
      <p:cViewPr varScale="1">
        <p:scale>
          <a:sx n="73" d="100"/>
          <a:sy n="73" d="100"/>
        </p:scale>
        <p:origin x="-10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randomBar dir="vert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3.jpeg"/><Relationship Id="rId7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6.jpeg"/><Relationship Id="rId10" Type="http://schemas.openxmlformats.org/officeDocument/2006/relationships/image" Target="../media/image18.jpeg"/><Relationship Id="rId4" Type="http://schemas.openxmlformats.org/officeDocument/2006/relationships/image" Target="../media/image11.jpeg"/><Relationship Id="rId9" Type="http://schemas.openxmlformats.org/officeDocument/2006/relationships/image" Target="../media/image12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readmas.ru/wp-content/filesall/recreation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.jpeg"/><Relationship Id="rId7" Type="http://schemas.openxmlformats.org/officeDocument/2006/relationships/image" Target="../media/image34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.jpeg"/><Relationship Id="rId9" Type="http://schemas.openxmlformats.org/officeDocument/2006/relationships/image" Target="../media/image3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Relationship Id="rId9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71480"/>
            <a:ext cx="9144000" cy="2057852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600" b="1" i="1" spc="600" dirty="0" smtClean="0">
                <a:ln w="38100"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вокруг нас может быть опасным</a:t>
            </a:r>
            <a:endParaRPr lang="ru-RU" sz="6600" b="1" i="1" spc="600" dirty="0">
              <a:ln w="38100"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_8f085_f73038d1_X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358" y="2548768"/>
            <a:ext cx="2407568" cy="3800415"/>
          </a:xfrm>
          <a:prstGeom prst="rect">
            <a:avLst/>
          </a:prstGeo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2214546" y="928670"/>
            <a:ext cx="6715172" cy="1785950"/>
          </a:xfrm>
          <a:prstGeom prst="cloudCallout">
            <a:avLst>
              <a:gd name="adj1" fmla="val 30863"/>
              <a:gd name="adj2" fmla="val 17124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Закипит – исходит паром,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свистит, и пышет жаром,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Крышкой брякает, стучит.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- Эй, сними меня! - кричит.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2000232" y="857232"/>
            <a:ext cx="7000924" cy="2000264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Чем и когда может быть опасен чайник? О какую ещё посуду можно обжечься?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Picture 16" descr="Картинка 9 из 4580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2714620"/>
            <a:ext cx="3786214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2214546" y="928670"/>
            <a:ext cx="6715172" cy="1785950"/>
          </a:xfrm>
          <a:prstGeom prst="cloudCallout">
            <a:avLst>
              <a:gd name="adj1" fmla="val 30863"/>
              <a:gd name="adj2" fmla="val 17124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 вдыхаю много пыли,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Чтобы вы здоровы были.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785786" y="714356"/>
            <a:ext cx="8215370" cy="2928958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Нельзя выключать прибор из розетки, дёргая его за шнур. Нельзя включать вилку в розетку, берясь за неё голыми руками. Нельзя пользоваться прибором, если повреждён шнур или сломана розетка.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10" descr="Картинка 15 из 5267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2143116"/>
            <a:ext cx="3214710" cy="438895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2214546" y="928670"/>
            <a:ext cx="6715172" cy="1428760"/>
          </a:xfrm>
          <a:prstGeom prst="cloudCallout">
            <a:avLst>
              <a:gd name="adj1" fmla="val 30863"/>
              <a:gd name="adj2" fmla="val 17124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 радио, а говорит.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 театр, а кино показывает.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785786" y="714356"/>
            <a:ext cx="8215370" cy="2928958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Нельзя выключать прибор из розетки, дёргая его за шнур. Нельзя включать вилку в розетку, берясь за неё голыми руками. Нельзя пользоваться прибором, если повреждён шнур или сломана розетка.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Picture 14" descr="Картинка 64 из 25762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643314"/>
            <a:ext cx="3643338" cy="291938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Картинка 16 из 971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785794"/>
            <a:ext cx="1504465" cy="1857364"/>
          </a:xfrm>
          <a:prstGeom prst="rect">
            <a:avLst/>
          </a:prstGeom>
          <a:noFill/>
        </p:spPr>
      </p:pic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5143504" y="2857496"/>
            <a:ext cx="3857652" cy="1857388"/>
          </a:xfrm>
          <a:prstGeom prst="cloudCallout">
            <a:avLst>
              <a:gd name="adj1" fmla="val 10771"/>
              <a:gd name="adj2" fmla="val 8722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Какие опасности могут нести изображенные предметы?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8674" name="Picture 2" descr="Картинка 498 из 4506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857232"/>
            <a:ext cx="2000264" cy="2000264"/>
          </a:xfrm>
          <a:prstGeom prst="rect">
            <a:avLst/>
          </a:prstGeom>
          <a:noFill/>
        </p:spPr>
      </p:pic>
      <p:pic>
        <p:nvPicPr>
          <p:cNvPr id="28680" name="Picture 8" descr="Картинка 18 из 3384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5143512"/>
            <a:ext cx="2357454" cy="1714488"/>
          </a:xfrm>
          <a:prstGeom prst="rect">
            <a:avLst/>
          </a:prstGeom>
          <a:noFill/>
        </p:spPr>
      </p:pic>
      <p:pic>
        <p:nvPicPr>
          <p:cNvPr id="28682" name="Picture 10" descr="Картинка 15 из 5267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857628"/>
            <a:ext cx="2214578" cy="2894873"/>
          </a:xfrm>
          <a:prstGeom prst="rect">
            <a:avLst/>
          </a:prstGeom>
          <a:noFill/>
        </p:spPr>
      </p:pic>
      <p:pic>
        <p:nvPicPr>
          <p:cNvPr id="28684" name="Picture 12" descr="Картинка 25 из 12221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000108"/>
            <a:ext cx="1714511" cy="2732288"/>
          </a:xfrm>
          <a:prstGeom prst="rect">
            <a:avLst/>
          </a:prstGeom>
          <a:noFill/>
        </p:spPr>
      </p:pic>
      <p:pic>
        <p:nvPicPr>
          <p:cNvPr id="28686" name="Picture 14" descr="Картинка 64 из 25762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3000372"/>
            <a:ext cx="2000264" cy="1847818"/>
          </a:xfrm>
          <a:prstGeom prst="rect">
            <a:avLst/>
          </a:prstGeom>
          <a:noFill/>
        </p:spPr>
      </p:pic>
      <p:pic>
        <p:nvPicPr>
          <p:cNvPr id="28688" name="Picture 16" descr="Картинка 9 из 4580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714356"/>
            <a:ext cx="2000264" cy="2000264"/>
          </a:xfrm>
          <a:prstGeom prst="rect">
            <a:avLst/>
          </a:prstGeom>
          <a:noFill/>
        </p:spPr>
      </p:pic>
      <p:pic>
        <p:nvPicPr>
          <p:cNvPr id="28690" name="Picture 18" descr="Картинка 20 из 22026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5072074"/>
            <a:ext cx="1643074" cy="165549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643570" y="1214422"/>
            <a:ext cx="335758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Надо помнить, что газ – опасное вещество. Если не закрывать конфорку, газ будет распространяться по помещению. Малейшая искра может привести к взрыву. Поэтому, чтобы избежать утечек, уходя из квартиры, надо перекрывать подачу газа специальным краном.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" name="Picture 2" descr="Картинка 98 из 2428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071546"/>
            <a:ext cx="5357850" cy="56435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Картинка 42 из 17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4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186 из 848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62289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Картинка 120 из 261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5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572008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44" y="714356"/>
            <a:ext cx="6215106" cy="2786082"/>
          </a:xfrm>
          <a:prstGeom prst="cloudCallout">
            <a:avLst>
              <a:gd name="adj1" fmla="val -9250"/>
              <a:gd name="adj2" fmla="val 10075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Ребята! Даже самые обычные вещи могут оказаться опасными, если                                                                                    с ними неосторожно или неправильно обращаться. Будьте внимательными!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3315" name="Picture 3" descr="Картинка 2 из 81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429000"/>
            <a:ext cx="3786214" cy="303504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4286256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1571604" y="642918"/>
            <a:ext cx="4572032" cy="2786082"/>
          </a:xfrm>
          <a:prstGeom prst="cloudCallout">
            <a:avLst>
              <a:gd name="adj1" fmla="val 17934"/>
              <a:gd name="adj2" fmla="val 93654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Мы рассмотрели предметы, которые могут оказаться опасными дома.                           А что может быть опасно на улице?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4572008"/>
            <a:ext cx="2286000" cy="2047875"/>
          </a:xfrm>
          <a:prstGeom prst="rect">
            <a:avLst/>
          </a:prstGeom>
          <a:noFill/>
        </p:spPr>
      </p:pic>
      <p:sp>
        <p:nvSpPr>
          <p:cNvPr id="3" name="Выноска-облако 2"/>
          <p:cNvSpPr/>
          <p:nvPr/>
        </p:nvSpPr>
        <p:spPr>
          <a:xfrm>
            <a:off x="1428728" y="642918"/>
            <a:ext cx="6643734" cy="2786082"/>
          </a:xfrm>
          <a:prstGeom prst="cloudCallout">
            <a:avLst>
              <a:gd name="adj1" fmla="val -12826"/>
              <a:gd name="adj2" fmla="val 10406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Придя домой мы привыкли чувствовать себя уютно, комфортно и спокойно.  Нам даже в голову не приходит, что дома нас могут поджидать какие-то опасности.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2786050" y="785794"/>
            <a:ext cx="6215106" cy="2286016"/>
          </a:xfrm>
          <a:prstGeom prst="cloudCallout">
            <a:avLst>
              <a:gd name="adj1" fmla="val 27076"/>
              <a:gd name="adj2" fmla="val 129770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Надо надевать защиту на локти и колени, знать о механизме торможения, и кататься по ровным дорогам в тех местах, где нет машин.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0962" name="Picture 2" descr="Картинка 9 из 194213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427951">
            <a:off x="214282" y="1714488"/>
            <a:ext cx="3276600" cy="3810000"/>
          </a:xfrm>
          <a:prstGeom prst="rect">
            <a:avLst/>
          </a:prstGeom>
          <a:noFill/>
        </p:spPr>
      </p:pic>
      <p:pic>
        <p:nvPicPr>
          <p:cNvPr id="6" name="Picture 2" descr="Картинка 9 из 1942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2786058"/>
            <a:ext cx="32766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8596" y="714356"/>
            <a:ext cx="4286280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СВЕТОФОР ДЛЯ ТРАНСПОРТА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178" name="Picture 10" descr="Картинка 37 из 1555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357298"/>
            <a:ext cx="6822325" cy="535785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643438" y="6072206"/>
            <a:ext cx="4357718" cy="642942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СВЕТОФОР ДЛЯ ПЕШЕХОДОВ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Картинка 533 из 1542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857232"/>
            <a:ext cx="3929090" cy="60007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1214422"/>
            <a:ext cx="44291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Я рисую на картине,                               Как в игрушечной машине,                Мы к своей любимой маме Едем на работу сами.                            Будь внимателен, шофёр -                                            На дороге светофор. Поздоровался он с нами, Подмигнув тремя глазами. Светофор нам объясняет: Красным глазом он мигает – Значит надо нам стоять,                        Если жёлтым – подождать,                    А зелёным подмигнёт – Можем ехать мы вперёд.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5715016"/>
            <a:ext cx="2857520" cy="714380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ПЕШЕХОДНЫЙ ПЕРЕХОД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" name="Picture 2" descr="Картинка 2 из 581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1BEDEC"/>
              </a:clrFrom>
              <a:clrTo>
                <a:srgbClr val="1BEDE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143240" y="857232"/>
            <a:ext cx="5500726" cy="55703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D:\Общие документы\КАРТИНКИ\ШКОЛА\ПДД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78261"/>
          </a:xfrm>
          <a:prstGeom prst="rect">
            <a:avLst/>
          </a:prstGeom>
          <a:noFill/>
        </p:spPr>
      </p:pic>
      <p:pic>
        <p:nvPicPr>
          <p:cNvPr id="4" name="Picture 2" descr="Картинка 2 из 58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1"/>
            <a:ext cx="1714512" cy="150017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6" name="Picture 6" descr="Картинка 3 из 3095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857232"/>
            <a:ext cx="5255545" cy="4357718"/>
          </a:xfrm>
          <a:prstGeom prst="rect">
            <a:avLst/>
          </a:prstGeom>
          <a:noFill/>
        </p:spPr>
      </p:pic>
      <p:pic>
        <p:nvPicPr>
          <p:cNvPr id="30728" name="Picture 8" descr="Картинка 237 из 309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19" y="3071810"/>
            <a:ext cx="4595607" cy="3448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715008" y="5715016"/>
            <a:ext cx="2928958" cy="6429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ЗЕБРА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8" name="Picture 14" descr="Картинка 111 из 463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2936" y="857232"/>
            <a:ext cx="1971690" cy="1643074"/>
          </a:xfrm>
          <a:prstGeom prst="rect">
            <a:avLst/>
          </a:prstGeom>
          <a:noFill/>
        </p:spPr>
      </p:pic>
      <p:pic>
        <p:nvPicPr>
          <p:cNvPr id="11269" name="Picture 5" descr="C:\Documents and Settings\Admin\Рабочий стол\Презентации\Мудрая Черепаха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4643446"/>
            <a:ext cx="2286000" cy="2047875"/>
          </a:xfrm>
          <a:prstGeom prst="rect">
            <a:avLst/>
          </a:prstGeom>
          <a:noFill/>
        </p:spPr>
      </p:pic>
      <p:pic>
        <p:nvPicPr>
          <p:cNvPr id="11270" name="Picture 6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4429132"/>
            <a:ext cx="1408113" cy="2139950"/>
          </a:xfrm>
          <a:prstGeom prst="rect">
            <a:avLst/>
          </a:prstGeom>
          <a:noFill/>
        </p:spPr>
      </p:pic>
      <p:sp>
        <p:nvSpPr>
          <p:cNvPr id="6" name="Выноска-облако 5"/>
          <p:cNvSpPr/>
          <p:nvPr/>
        </p:nvSpPr>
        <p:spPr>
          <a:xfrm>
            <a:off x="2643174" y="1142984"/>
            <a:ext cx="4714908" cy="2214578"/>
          </a:xfrm>
          <a:prstGeom prst="cloudCallout">
            <a:avLst>
              <a:gd name="adj1" fmla="val 47866"/>
              <a:gd name="adj2" fmla="val 11454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Ребята!                               Будьте внимательны и осторожны!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2643174" y="1142984"/>
            <a:ext cx="4714908" cy="2214578"/>
          </a:xfrm>
          <a:prstGeom prst="cloudCallout">
            <a:avLst>
              <a:gd name="adj1" fmla="val -45046"/>
              <a:gd name="adj2" fmla="val 12557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Ребята!                               Будьте внимательны и осторожны!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1272" name="Picture 8" descr="Картинка 4 из 463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2857496"/>
            <a:ext cx="1519882" cy="1138223"/>
          </a:xfrm>
          <a:prstGeom prst="rect">
            <a:avLst/>
          </a:prstGeom>
          <a:noFill/>
        </p:spPr>
      </p:pic>
      <p:pic>
        <p:nvPicPr>
          <p:cNvPr id="11274" name="Picture 10" descr="Картинка 35 из 463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2928934"/>
            <a:ext cx="1214446" cy="1214446"/>
          </a:xfrm>
          <a:prstGeom prst="rect">
            <a:avLst/>
          </a:prstGeom>
          <a:noFill/>
        </p:spPr>
      </p:pic>
      <p:pic>
        <p:nvPicPr>
          <p:cNvPr id="11276" name="Picture 12" descr="Картинка 76 из 4630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5068202"/>
            <a:ext cx="1714512" cy="1621607"/>
          </a:xfrm>
          <a:prstGeom prst="rect">
            <a:avLst/>
          </a:prstGeom>
          <a:noFill/>
        </p:spPr>
      </p:pic>
      <p:pic>
        <p:nvPicPr>
          <p:cNvPr id="11280" name="Picture 16" descr="Картинка 216 из 463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4572008"/>
            <a:ext cx="1285884" cy="1329645"/>
          </a:xfrm>
          <a:prstGeom prst="rect">
            <a:avLst/>
          </a:prstGeom>
          <a:noFill/>
        </p:spPr>
      </p:pic>
      <p:pic>
        <p:nvPicPr>
          <p:cNvPr id="11282" name="Picture 18" descr="Картинка 216 из 4630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15298" y="714356"/>
            <a:ext cx="942982" cy="1571636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3214678" y="1000108"/>
            <a:ext cx="5715040" cy="1143008"/>
          </a:xfrm>
          <a:prstGeom prst="cloudCallout">
            <a:avLst>
              <a:gd name="adj1" fmla="val 26932"/>
              <a:gd name="adj2" fmla="val 28601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Всех на свете обшивает,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сошьёт – не надевает.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28" name="Picture 4" descr="Картинка 5 из 1356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357562"/>
            <a:ext cx="4622457" cy="3143272"/>
          </a:xfrm>
          <a:prstGeom prst="rect">
            <a:avLst/>
          </a:prstGeom>
          <a:noFill/>
        </p:spPr>
      </p:pic>
      <p:sp>
        <p:nvSpPr>
          <p:cNvPr id="12" name="Облако 11"/>
          <p:cNvSpPr/>
          <p:nvPr/>
        </p:nvSpPr>
        <p:spPr>
          <a:xfrm>
            <a:off x="2428860" y="785794"/>
            <a:ext cx="6572296" cy="1785950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делают ваши мамы, чтобы не было неприятностей от этой маленькой помощницы?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2143108" y="857232"/>
            <a:ext cx="6786610" cy="1928826"/>
          </a:xfrm>
          <a:prstGeom prst="cloudCallout">
            <a:avLst>
              <a:gd name="adj1" fmla="val 29518"/>
              <a:gd name="adj2" fmla="val 15815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Две стройные сестрицы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руках у мастерицы.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Весь день ныряли в петельки,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вот он – шарф для Петеньки.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2143108" y="857232"/>
            <a:ext cx="6858048" cy="1928826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Чем же могут быть опасны спицы?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6" descr="Картинка 61 из 457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500306"/>
            <a:ext cx="4071966" cy="4237863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2571736" y="857232"/>
            <a:ext cx="6357982" cy="1928826"/>
          </a:xfrm>
          <a:prstGeom prst="cloudCallout">
            <a:avLst>
              <a:gd name="adj1" fmla="val 29518"/>
              <a:gd name="adj2" fmla="val 158156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Если хорошо заточен,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Всё легко он режет очень –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Хлеб, картошку, свёклу, мясо,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Рыбу, яблоки и масло.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1142976" y="785794"/>
            <a:ext cx="7858180" cy="2286016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Без ножа нельзя обойтись в хозяйстве. Но нож может быть очень опасен в неумелых руках. Детям нельзя давать ножи, так как они могут порезаться.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Picture 8" descr="Картинка 103 из 8962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143248"/>
            <a:ext cx="4932624" cy="35719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3857620" y="857232"/>
            <a:ext cx="5072098" cy="1214446"/>
          </a:xfrm>
          <a:prstGeom prst="cloudCallout">
            <a:avLst>
              <a:gd name="adj1" fmla="val 21506"/>
              <a:gd name="adj2" fmla="val 25474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Два конца, два кольца,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 посередине гвоздик.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3071802" y="714356"/>
            <a:ext cx="5857916" cy="1714512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 кому обращаться, если вы нанесли себе травму ножом или ножницами?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12" descr="Картинка 43 из 2926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049967">
            <a:off x="255630" y="3251253"/>
            <a:ext cx="5384539" cy="244996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3857620" y="928670"/>
            <a:ext cx="5072098" cy="1785950"/>
          </a:xfrm>
          <a:prstGeom prst="cloudCallout">
            <a:avLst>
              <a:gd name="adj1" fmla="val 24055"/>
              <a:gd name="adj2" fmla="val 16941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Спят смирно дочки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фанерном домочке.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У сонь и тихонь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головках огонь.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3143240" y="857232"/>
            <a:ext cx="5857916" cy="2000264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Что может произойти при игре со спичками? К кому обращаться в таком случае?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7" name="Picture 14" descr="Картинка 48 из 1032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285992"/>
            <a:ext cx="4857752" cy="435769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5143504" y="2500306"/>
            <a:ext cx="3857652" cy="1857388"/>
          </a:xfrm>
          <a:prstGeom prst="cloudCallout">
            <a:avLst>
              <a:gd name="adj1" fmla="val 10771"/>
              <a:gd name="adj2" fmla="val 87225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Какие опасности могут нести изображенные предметы?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028" name="Picture 4" descr="Картинка 5 из 1356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1000108"/>
            <a:ext cx="1790123" cy="1217284"/>
          </a:xfrm>
          <a:prstGeom prst="rect">
            <a:avLst/>
          </a:prstGeom>
          <a:noFill/>
        </p:spPr>
      </p:pic>
      <p:pic>
        <p:nvPicPr>
          <p:cNvPr id="1030" name="Picture 6" descr="Картинка 61 из 457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785794"/>
            <a:ext cx="1885335" cy="1962146"/>
          </a:xfrm>
          <a:prstGeom prst="rect">
            <a:avLst/>
          </a:prstGeom>
          <a:noFill/>
        </p:spPr>
      </p:pic>
      <p:pic>
        <p:nvPicPr>
          <p:cNvPr id="1032" name="Picture 8" descr="Картинка 103 из 8962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857232"/>
            <a:ext cx="2071702" cy="1500198"/>
          </a:xfrm>
          <a:prstGeom prst="rect">
            <a:avLst/>
          </a:prstGeom>
          <a:noFill/>
        </p:spPr>
      </p:pic>
      <p:pic>
        <p:nvPicPr>
          <p:cNvPr id="1034" name="Picture 10" descr="Картинка 204 из 344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71744"/>
            <a:ext cx="3145349" cy="2643206"/>
          </a:xfrm>
          <a:prstGeom prst="rect">
            <a:avLst/>
          </a:prstGeom>
          <a:noFill/>
        </p:spPr>
      </p:pic>
      <p:pic>
        <p:nvPicPr>
          <p:cNvPr id="1036" name="Picture 12" descr="Картинка 43 из 29263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5143512"/>
            <a:ext cx="3500462" cy="1592712"/>
          </a:xfrm>
          <a:prstGeom prst="rect">
            <a:avLst/>
          </a:prstGeom>
          <a:noFill/>
        </p:spPr>
      </p:pic>
      <p:pic>
        <p:nvPicPr>
          <p:cNvPr id="1038" name="Picture 14" descr="Картинка 48 из 1032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2857496"/>
            <a:ext cx="2489130" cy="2502660"/>
          </a:xfrm>
          <a:prstGeom prst="rect">
            <a:avLst/>
          </a:prstGeom>
          <a:noFill/>
        </p:spPr>
      </p:pic>
      <p:pic>
        <p:nvPicPr>
          <p:cNvPr id="1042" name="Picture 18" descr="Картинка 68 из 3843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4928202"/>
            <a:ext cx="1714512" cy="1726461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Презентации\Муравей Вопросик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4572008"/>
            <a:ext cx="1408113" cy="2139950"/>
          </a:xfrm>
          <a:prstGeom prst="rect">
            <a:avLst/>
          </a:prstGeom>
          <a:noFill/>
        </p:spPr>
      </p:pic>
      <p:sp>
        <p:nvSpPr>
          <p:cNvPr id="5" name="Выноска-облако 4"/>
          <p:cNvSpPr/>
          <p:nvPr/>
        </p:nvSpPr>
        <p:spPr>
          <a:xfrm>
            <a:off x="2214546" y="928670"/>
            <a:ext cx="6715172" cy="1785950"/>
          </a:xfrm>
          <a:prstGeom prst="cloudCallout">
            <a:avLst>
              <a:gd name="adj1" fmla="val 24055"/>
              <a:gd name="adj2" fmla="val 16941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Пройдусь слегка горячим я,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гладкой станет простыня.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Могу поправить недоделки</a:t>
            </a:r>
          </a:p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И навести на брюках стрелки.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2000232" y="714356"/>
            <a:ext cx="7000924" cy="2000264"/>
          </a:xfrm>
          <a:prstGeom prst="cloud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Какие неприятности может доставить этот бытовой прибор?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6" name="Picture 2" descr="Картинка 498 из 4506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500306"/>
            <a:ext cx="5000628" cy="4214842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</TotalTime>
  <Words>563</Words>
  <Application>Microsoft Office PowerPoint</Application>
  <PresentationFormat>Экран (4:3)</PresentationFormat>
  <Paragraphs>54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вокруг нас</dc:title>
  <dc:creator>Ирина</dc:creator>
  <cp:lastModifiedBy>User</cp:lastModifiedBy>
  <cp:revision>32</cp:revision>
  <dcterms:created xsi:type="dcterms:W3CDTF">2009-07-24T23:09:55Z</dcterms:created>
  <dcterms:modified xsi:type="dcterms:W3CDTF">2021-03-19T20:26:48Z</dcterms:modified>
</cp:coreProperties>
</file>