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3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5" r:id="rId9"/>
    <p:sldId id="271" r:id="rId10"/>
    <p:sldId id="272" r:id="rId11"/>
    <p:sldId id="273" r:id="rId12"/>
    <p:sldId id="262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1814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0016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85512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719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34868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948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390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44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495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71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486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074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405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894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750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183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90B56-41EE-4FE8-8C8A-560D15608A25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4537DB4-7E0E-4BA4-85F1-746E9D25C1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5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tatic.diary.ru/userdir/3/1/9/5/319559/39757034.jpg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hyperlink" Target="http://natureworld.ru/misc/carnivore/fret/mustela_nigripes_01.jpg" TargetMode="Externa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hyperlink" Target="http://www.themanyfacesofspaces.com/Quagga_op_800x629.jpg" TargetMode="External"/><Relationship Id="rId2" Type="http://schemas.openxmlformats.org/officeDocument/2006/relationships/hyperlink" Target="http://dobrochan.ru/src/jpg/0909/12531204035510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hyperlink" Target="http://turometr.ru/uploads/images/31/b2/bd/1183/9f51f5302e.jp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g-2007-07.photosight.ru/04/2179986.jpg" TargetMode="External"/><Relationship Id="rId7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hyperlink" Target="http://zverki.org/wp-content/uploads/2010/09/0_103d7_612626cb_XL.jpeg" TargetMode="Externa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hyperlink" Target="http://dic.academic.ru/pictures/wiki/files/84/Trollius-o55.jp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hyperlink" Target="http://max-geolog.narod.ru/zuk_olen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137388" y="4333498"/>
            <a:ext cx="42522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учащиеся 4 «А» класса МБОУСОШ №4, учитель начальных классов</a:t>
            </a:r>
          </a:p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Неволина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7399" y="335418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dirty="0" smtClean="0">
                <a:ln w="1143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 России</a:t>
            </a:r>
            <a:endParaRPr lang="ru-RU" sz="6000" dirty="0">
              <a:ln w="11430"/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mosmetod.ru/files/metod/srednyaya_starshaya/eko/gorod_konkurs/%D0%9A%D1%80%D0%B0%D1%81%D0%BD%D0%B0%D1%8F_%D0%BA%D0%BD%D0%B8%D0%B3%D0%B0_%D0%A0%D0%BE%D1%81%D1%81%D0%B8%D0%B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8593" y="1705968"/>
            <a:ext cx="3523965" cy="457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3393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www.newdesignfile.com/postpic/2010/05/blank-cd-cover-template-photoshop_27803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4" t="7051" r="7713" b="12437"/>
          <a:stretch/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11666" y="108953"/>
            <a:ext cx="101686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которые стремительно </a:t>
            </a:r>
            <a:r>
              <a:rPr lang="ru-RU" sz="5400" b="1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исчезают!</a:t>
            </a:r>
            <a:endParaRPr lang="ru-RU" sz="5400" b="1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iatn_olen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4622" y="2543364"/>
            <a:ext cx="3724275" cy="2971800"/>
          </a:xfrm>
          <a:prstGeom prst="rect">
            <a:avLst/>
          </a:prstGeom>
        </p:spPr>
      </p:pic>
      <p:pic>
        <p:nvPicPr>
          <p:cNvPr id="6" name="Picture 10" descr="Белый медвед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23027" y="2305907"/>
            <a:ext cx="3951546" cy="34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849769" y="5521788"/>
            <a:ext cx="25939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Пятнистый олень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228789" y="5752621"/>
            <a:ext cx="29400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</a:rPr>
              <a:t>    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</a:t>
            </a:r>
          </a:p>
        </p:txBody>
      </p:sp>
    </p:spTree>
    <p:extLst>
      <p:ext uri="{BB962C8B-B14F-4D97-AF65-F5344CB8AC3E}">
        <p14:creationId xmlns:p14="http://schemas.microsoft.com/office/powerpoint/2010/main" val="2560047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1842087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flipH="1">
            <a:off x="0" y="115459"/>
            <a:ext cx="12205635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</a:t>
            </a:r>
          </a:p>
          <a:p>
            <a:pPr algn="ctr"/>
            <a:r>
              <a:rPr lang="ru-RU" sz="5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удалось спасти </a:t>
            </a:r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вымирания </a:t>
            </a:r>
          </a:p>
          <a:p>
            <a:pPr algn="ctr"/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5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сохранить их </a:t>
            </a:r>
            <a:r>
              <a:rPr lang="ru-RU" sz="5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численность!</a:t>
            </a:r>
            <a:endParaRPr lang="ru-RU" sz="5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5400" dirty="0">
              <a:solidFill>
                <a:schemeClr val="bg1"/>
              </a:solidFill>
            </a:endParaRPr>
          </a:p>
        </p:txBody>
      </p:sp>
      <p:pic>
        <p:nvPicPr>
          <p:cNvPr id="6" name="Picture 9" descr="Картинка 11 из 649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60857" y="2804817"/>
            <a:ext cx="4392613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Картинка 3 из 98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6890" y="3114380"/>
            <a:ext cx="3617913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943071" y="5833766"/>
            <a:ext cx="1828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Речной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бобр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45035" y="5602934"/>
            <a:ext cx="26416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Черноногий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хорек</a:t>
            </a:r>
          </a:p>
        </p:txBody>
      </p:sp>
    </p:spTree>
    <p:extLst>
      <p:ext uri="{BB962C8B-B14F-4D97-AF65-F5344CB8AC3E}">
        <p14:creationId xmlns:p14="http://schemas.microsoft.com/office/powerpoint/2010/main" val="3764855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0335" y="280244"/>
            <a:ext cx="918039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исчезновения животных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 – неразумная деятельность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335" y="1804587"/>
            <a:ext cx="781561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Главное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проблемы охраны  исчезающих видов растений и животных –бережное отношение к природе!</a:t>
            </a:r>
          </a:p>
        </p:txBody>
      </p:sp>
      <p:pic>
        <p:nvPicPr>
          <p:cNvPr id="3080" name="Picture 8" descr="https://b1.culture.ru/c/7200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805" y="3493827"/>
            <a:ext cx="4683454" cy="312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708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2406" y="2027661"/>
            <a:ext cx="76791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7200" b="1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05729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28" y="289677"/>
            <a:ext cx="87573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Ученые мира в 1966 году создали Международный союз охраны природы, который стал изучать, каким растениям и животным надо помочь в первую очередь. Составили списки растений, которые исчезли или находятся под угрозой, издали в виде книги и назвали её Красной книгой.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8698" y="523286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Tx/>
              <a:buNone/>
            </a:pPr>
            <a:endParaRPr lang="ru-RU" b="1" dirty="0" smtClean="0"/>
          </a:p>
          <a:p>
            <a:pPr algn="ctr">
              <a:buFontTx/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8698" y="2447033"/>
            <a:ext cx="891426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книга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</a:p>
          <a:p>
            <a:pPr algn="ctr">
              <a:buFontTx/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редких и находящихся под</a:t>
            </a:r>
          </a:p>
          <a:p>
            <a:pPr algn="ctr">
              <a:buFontTx/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угрозой исчезновения животных,</a:t>
            </a:r>
          </a:p>
          <a:p>
            <a:pPr algn="ctr">
              <a:buFontTx/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растений и грибов.</a:t>
            </a:r>
          </a:p>
        </p:txBody>
      </p:sp>
    </p:spTree>
    <p:extLst>
      <p:ext uri="{BB962C8B-B14F-4D97-AF65-F5344CB8AC3E}">
        <p14:creationId xmlns:p14="http://schemas.microsoft.com/office/powerpoint/2010/main" val="411664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150" y="261918"/>
            <a:ext cx="89210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стране «Красная книга»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вышла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в 1978 году.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5575" y="1451690"/>
            <a:ext cx="92122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«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 Книга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России» вышла в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2001 году.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4105" y="2449270"/>
            <a:ext cx="739253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 Красную книгу России занесено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таксонов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земноводных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таксон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пресмыкающихся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128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таксонов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таксона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млекопитающих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231 таксон. 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страница имеет свой цвет.</a:t>
            </a:r>
          </a:p>
        </p:txBody>
      </p:sp>
    </p:spTree>
    <p:extLst>
      <p:ext uri="{BB962C8B-B14F-4D97-AF65-F5344CB8AC3E}">
        <p14:creationId xmlns:p14="http://schemas.microsoft.com/office/powerpoint/2010/main" val="3309901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333" y="278164"/>
            <a:ext cx="75972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Уровни «Красной книги»: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международный уровень;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национальный уровень;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уровень.</a:t>
            </a:r>
          </a:p>
        </p:txBody>
      </p:sp>
      <p:pic>
        <p:nvPicPr>
          <p:cNvPr id="2050" name="Picture 2" descr="https://dogcatdog.ru/wp-content/uploads/9/6/8/9680c513bf5542f2d9d1a292d92712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746" y="2732794"/>
            <a:ext cx="2564869" cy="369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i.pinimg.com/736x/8f/e8/a1/8fe8a134ef9dc770720b00daad411a6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0" t="223" r="13568"/>
          <a:stretch/>
        </p:blipFill>
        <p:spPr bwMode="auto">
          <a:xfrm>
            <a:off x="3674597" y="2653618"/>
            <a:ext cx="2838736" cy="3836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i.ytimg.com/vi/zi7oqOETDlI/maxresdefault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35" t="637" r="31384" b="7636"/>
          <a:stretch/>
        </p:blipFill>
        <p:spPr bwMode="auto">
          <a:xfrm>
            <a:off x="564106" y="2732795"/>
            <a:ext cx="2645077" cy="369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9121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5472" y="1214423"/>
            <a:ext cx="7858180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Животные и </a:t>
            </a:r>
          </a:p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растения, </a:t>
            </a:r>
          </a:p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которых уже нет на</a:t>
            </a:r>
          </a:p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</a:rPr>
              <a:t> Земле!</a:t>
            </a:r>
          </a:p>
        </p:txBody>
      </p:sp>
      <p:pic>
        <p:nvPicPr>
          <p:cNvPr id="3" name="Рисунок 2" descr="IMG_218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810000" y="2136338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Животные, </a:t>
            </a:r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уже нет на Земле!</a:t>
            </a:r>
          </a:p>
        </p:txBody>
      </p:sp>
    </p:spTree>
    <p:extLst>
      <p:ext uri="{BB962C8B-B14F-4D97-AF65-F5344CB8AC3E}">
        <p14:creationId xmlns:p14="http://schemas.microsoft.com/office/powerpoint/2010/main" val="26778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Картинка 7 из 748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5400675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Картинка 10 из 192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16017" y="152638"/>
            <a:ext cx="28194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Бескрылая птица Моа Р#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80016" y="3185535"/>
            <a:ext cx="250033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Картинка 2 из 1389">
            <a:hlinkClick r:id="rId7"/>
          </p:cNvPr>
          <p:cNvPicPr>
            <a:picLocks noChangeAspect="1" noChangeArrowheads="1"/>
          </p:cNvPicPr>
          <p:nvPr/>
        </p:nvPicPr>
        <p:blipFill rotWithShape="1">
          <a:blip r:embed="rId8"/>
          <a:srcRect l="2842" t="3973" r="-880" b="2808"/>
          <a:stretch/>
        </p:blipFill>
        <p:spPr bwMode="auto">
          <a:xfrm>
            <a:off x="400894" y="3385418"/>
            <a:ext cx="3043451" cy="2265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3381583" y="2661181"/>
            <a:ext cx="22699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Морская корова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26854" y="5121513"/>
            <a:ext cx="210856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Странствующие голуби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611536" y="5658572"/>
            <a:ext cx="18328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Зебра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квагга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81583" y="6355076"/>
            <a:ext cx="3571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Бескрылая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птица </a:t>
            </a: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02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720fed4ebd20f42129f5ceec7ebede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69141" y="232012"/>
            <a:ext cx="104537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</a:t>
            </a:r>
            <a:r>
              <a:rPr lang="ru-RU" sz="5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растения, которые </a:t>
            </a:r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находятся на грани вымирания!</a:t>
            </a:r>
          </a:p>
        </p:txBody>
      </p:sp>
      <p:pic>
        <p:nvPicPr>
          <p:cNvPr id="4" name="Picture 7" descr="Картинка 10 из 9912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38908" y="2105799"/>
            <a:ext cx="4195761" cy="3232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Картинка 6 из 59714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390047" y="2374149"/>
            <a:ext cx="35719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nformation_items_287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0611" y="2374149"/>
            <a:ext cx="3422919" cy="2692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98317" y="5363552"/>
            <a:ext cx="28769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Лилия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водяная белая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9186239" y="5231668"/>
            <a:ext cx="19795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83938" y="5066185"/>
            <a:ext cx="29762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«Венерин башмачок»</a:t>
            </a:r>
          </a:p>
        </p:txBody>
      </p:sp>
    </p:spTree>
    <p:extLst>
      <p:ext uri="{BB962C8B-B14F-4D97-AF65-F5344CB8AC3E}">
        <p14:creationId xmlns:p14="http://schemas.microsoft.com/office/powerpoint/2010/main" val="1244036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"/>
            <a:ext cx="12310281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988402" y="178138"/>
            <a:ext cx="83334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количество которых стремительно снижается!</a:t>
            </a:r>
          </a:p>
          <a:p>
            <a:endParaRPr lang="ru-RU" dirty="0"/>
          </a:p>
        </p:txBody>
      </p:sp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465" y="2826097"/>
            <a:ext cx="3266115" cy="2714620"/>
          </a:xfrm>
          <a:prstGeom prst="rect">
            <a:avLst/>
          </a:prstGeom>
        </p:spPr>
      </p:pic>
      <p:pic>
        <p:nvPicPr>
          <p:cNvPr id="5" name="Picture 5" descr="Картинка 5 из 59762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24021" y="3040460"/>
            <a:ext cx="2662233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pelikan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35606" y="2829325"/>
            <a:ext cx="2643206" cy="314327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42584" y="5540717"/>
            <a:ext cx="10438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Выдра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03304" y="5897956"/>
            <a:ext cx="17125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Купальница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117" y="6002382"/>
            <a:ext cx="1413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Пеликан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08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539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1444944" y="177194"/>
            <a:ext cx="93021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5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и растения, численность которых всегда была невелика! </a:t>
            </a:r>
          </a:p>
        </p:txBody>
      </p:sp>
      <p:pic>
        <p:nvPicPr>
          <p:cNvPr id="4" name="Рисунок 3" descr="marmota_camtschatic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9488" y="2939711"/>
            <a:ext cx="4435007" cy="2873260"/>
          </a:xfrm>
          <a:prstGeom prst="rect">
            <a:avLst/>
          </a:prstGeom>
        </p:spPr>
      </p:pic>
      <p:pic>
        <p:nvPicPr>
          <p:cNvPr id="5" name="Picture 5" descr="Картинка 9 из 3332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4368" y="2762517"/>
            <a:ext cx="3962687" cy="333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14669" y="5812971"/>
            <a:ext cx="486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Прибайкальский черношапочный сурок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33742" y="6100549"/>
            <a:ext cx="1703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ук-олень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581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96</TotalTime>
  <Words>275</Words>
  <Application>Microsoft Office PowerPoint</Application>
  <PresentationFormat>Широкоэкранный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Times New Roman</vt:lpstr>
      <vt:lpstr>Trebuchet MS</vt:lpstr>
      <vt:lpstr>Wingdings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2021-03-14T16:00:39Z</dcterms:created>
  <dcterms:modified xsi:type="dcterms:W3CDTF">2021-03-15T15:47:14Z</dcterms:modified>
</cp:coreProperties>
</file>