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mp3" ContentType="audio/unknown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sldIdLst>
    <p:sldId id="257" r:id="rId3"/>
    <p:sldId id="27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5" r:id="rId17"/>
    <p:sldId id="276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commentAuthors.xml><?xml version="1.0" encoding="utf-8"?>
<p:cmAuthorLst xmlns:p="http://schemas.openxmlformats.org/presentationml/2006/main">
  <p:cmAuthor id="0" name="Windows User" initials="WU" lastIdx="1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7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slideMaster" Target="slideMasters/slide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9-12-01T21:06:57.9880000" idx="1">
    <p:pos x="1356" y="325"/>
    <p:text/>
    <p:extLst>
      <p:ext xmlns:p15="http://schemas.microsoft.com/office/powerpoint/2012/main" uri="{C676402C-5697-4E1C-873F-D02D1690AC5C}">
        <p15:threadingInfo timeZoneBias="0"/>
      </p:ext>
    </p:extLst>
  </p:cm>
</p:cmLst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3FBBA-97DF-4F7C-8DA6-DC064EC53664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5D62A-7E0A-4AD3-A160-2C4C6C12E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67E00-36AC-4414-B83C-FE0A4094CCA4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43A0D-5D71-4482-AF60-9A5C45B7C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DA18B-0F64-4889-99D5-B34433C886AF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62E5D-B441-4668-AB95-95A5CA3A0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9B599-42F1-4C95-977B-2E2FA93DBB11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7DC1C-E799-4013-96E6-685109C9E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EFEEB-B5A6-4772-ACF9-5E3264363CB9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5A87-E9E4-4FB5-99C3-DEE7177E4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DEC93-69D5-4484-A861-8F1B01C5C837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390B2-515B-413F-BF40-DCD7D8A66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221BB-E135-4E0F-8C36-A0F4716F1D21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44B9F-C39A-452C-BC81-528D37AC2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2DD98-E7EE-40BB-967B-D1C6F50EEBEB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0E96F-CE2E-4E31-848C-D87B8ED9A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301D0-ED71-4D91-AD7A-8AB97D332544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9562B-EC38-4A4A-8018-69DA88A2F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FA53A-F175-442E-A0C4-136C097A6FF6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490D-5214-4346-9774-20A685440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A7BEA-75AC-47E0-925C-FC27DE0B6F3B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A563-4D9D-4FE3-A893-F41E8690F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87AA96-E086-4B77-9735-20C3785DAAC2}" type="datetimeFigureOut">
              <a:rPr lang="ru-RU"/>
              <a:pPr>
                <a:defRPr/>
              </a:pPr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0E1E7-07DB-4AC8-BA02-E47E9FD13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iming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png" /><Relationship Id="rId3" Type="http://schemas.openxmlformats.org/officeDocument/2006/relationships/audio" Target="../media/media1.mp3" /><Relationship Id="rId4" Type="http://schemas.microsoft.com/office/2007/relationships/media" Target="../media/media1.mp3" TargetMode="Internal" /><Relationship Id="rId5" Type="http://schemas.openxmlformats.org/officeDocument/2006/relationships/image" Target="../media/image2.jpeg" /><Relationship Id="rId6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comments" Target="../comments/comment1.xml" /><Relationship Id="rId3" Type="http://schemas.openxmlformats.org/officeDocument/2006/relationships/image" Target="../media/image2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песня Валенки.mp3">
            <a:hlinkClick action="ppaction://media"/>
          </p:cNvPr>
          <p:cNvPicPr>
            <a:picLocks noGrp="1" noChangeAspect="1"/>
          </p:cNvPicPr>
          <p:nvPr>
            <p:ph idx="1"/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327525" y="3619500"/>
            <a:ext cx="487363" cy="487363"/>
          </a:xfrm>
          <a:prstGeom prst="rect">
            <a:avLst/>
          </a:prstGeom>
        </p:spPr>
      </p:pic>
      <p:pic>
        <p:nvPicPr>
          <p:cNvPr id="13315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442586" y="2204864"/>
            <a:ext cx="441819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«Сувенирные валенки»</a:t>
            </a:r>
            <a:endParaRPr lang="ru-RU" sz="400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5148064" y="5517232"/>
            <a:ext cx="3704421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ru-RU" sz="1600" b="1" i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Подготовила: </a:t>
            </a:r>
            <a:r>
              <a:rPr lang="ru-RU" sz="1600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воспитатель</a:t>
            </a:r>
          </a:p>
          <a:p>
            <a:r>
              <a:rPr lang="ru-RU" sz="1600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1 квалификационной категории </a:t>
            </a:r>
          </a:p>
          <a:p>
            <a:r>
              <a:rPr lang="ru-RU" sz="1600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О.В. Леонтьева </a:t>
            </a:r>
            <a:endParaRPr lang="ru-RU" sz="1600" b="1" i="1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3319" name="Picture 3" descr="C:\Documents and Settings\User\Рабочий стол\Валенки (2)\image (43)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447324" y="3045454"/>
            <a:ext cx="4552950" cy="2462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03648" y="260350"/>
            <a:ext cx="6840760" cy="997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1300" b="1">
                <a:latin typeface="Times New Roman"/>
                <a:ea typeface="Calibri"/>
                <a:cs typeface="Times New Roman"/>
              </a:rPr>
              <a:t>Муниципальное бюджетное дошкольное образовательное учреждение</a:t>
            </a:r>
            <a:endParaRPr lang="ru-RU" sz="1300" b="1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1300" b="1">
                <a:latin typeface="Times New Roman"/>
                <a:ea typeface="Calibri"/>
                <a:cs typeface="Times New Roman"/>
              </a:rPr>
              <a:t>муниципального образования «город Бугуруслан»</a:t>
            </a:r>
            <a:endParaRPr lang="ru-RU" sz="1300" b="1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1300" b="1">
                <a:latin typeface="Times New Roman"/>
                <a:ea typeface="Calibri"/>
                <a:cs typeface="Times New Roman"/>
              </a:rPr>
              <a:t>«Детский сад общеразвивающего вида № 23»</a:t>
            </a:r>
            <a:endParaRPr lang="ru-RU" sz="1300" b="1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1300" b="1">
                <a:latin typeface="Times New Roman"/>
                <a:ea typeface="Calibri"/>
                <a:cs typeface="Times New Roman"/>
              </a:rPr>
              <a:t>с приоритетным осуществлением физического развития </a:t>
            </a:r>
            <a:r>
              <a:rPr lang="ru-RU" sz="1300" b="1" smtClean="0">
                <a:latin typeface="Times New Roman"/>
                <a:ea typeface="Calibri"/>
                <a:cs typeface="Times New Roman"/>
              </a:rPr>
              <a:t>воспитанников</a:t>
            </a:r>
            <a:r>
              <a:rPr lang="ru-RU" sz="1300" b="1">
                <a:latin typeface="Calibri"/>
                <a:ea typeface="Calibri"/>
                <a:cs typeface="Times New Roman"/>
              </a:rPr>
              <a:t> </a:t>
            </a:r>
            <a:endParaRPr lang="ru-RU" sz="1300" b="1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1291" y="16288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solidFill>
                  <a:srgbClr val="FF0000"/>
                </a:solidFill>
                <a:latin typeface="Monotype Corsiva" pitchFamily="66" charset="0"/>
              </a:rPr>
              <a:t>Мастер - класс </a:t>
            </a:r>
            <a:endParaRPr lang="ru-RU" sz="3600" b="1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3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1547813" y="404813"/>
            <a:ext cx="6337300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 i="1" smtClean="0">
                <a:solidFill>
                  <a:srgbClr val="452103"/>
                </a:solidFill>
                <a:latin typeface="Times New Roman" pitchFamily="18" charset="0"/>
              </a:rPr>
              <a:t>Начинаем тереть пальцами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шерсть. Затем валяем в руках, нажимая все сильнее (продолжительность  ручного валяния 10-15 мин)</a:t>
            </a:r>
          </a:p>
        </p:txBody>
      </p:sp>
      <p:pic>
        <p:nvPicPr>
          <p:cNvPr id="22533" name="Picture 2" descr="C:\Documents and Settings\User\Рабочий стол\Валенки (2)\image (9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90300" y="2060847"/>
            <a:ext cx="2713930" cy="406055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3" descr="C:\Documents and Settings\User\Рабочий стол\Валенки (2)\image (14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72000" y="2060848"/>
            <a:ext cx="2736304" cy="406055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1187450" y="333375"/>
            <a:ext cx="6534150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2400" b="1" i="1" smtClean="0">
                <a:solidFill>
                  <a:srgbClr val="C00000"/>
                </a:solidFill>
                <a:latin typeface="Times New Roman" pitchFamily="18" charset="0"/>
              </a:rPr>
              <a:t>IV </a:t>
            </a: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</a:rPr>
              <a:t>этап:  </a:t>
            </a:r>
            <a:r>
              <a:rPr lang="ru-RU" sz="2400" b="1" i="1" smtClean="0">
                <a:solidFill>
                  <a:srgbClr val="452103"/>
                </a:solidFill>
                <a:latin typeface="Times New Roman" pitchFamily="18" charset="0"/>
              </a:rPr>
              <a:t>Разрезаем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шаблон с шерстью ножницами на две равные части.  Вынимаем шаблон. </a:t>
            </a:r>
            <a:endParaRPr lang="ru-RU" sz="2400" b="1" i="1" smtClean="0">
              <a:solidFill>
                <a:srgbClr val="452103"/>
              </a:solidFill>
              <a:latin typeface="Times New Roman" pitchFamily="18" charset="0"/>
            </a:endParaRPr>
          </a:p>
          <a:p>
            <a:endParaRPr lang="ru-RU" sz="2400" b="1" i="1">
              <a:solidFill>
                <a:srgbClr val="452103"/>
              </a:solidFill>
              <a:latin typeface="Times New Roman" pitchFamily="18" charset="0"/>
            </a:endParaRPr>
          </a:p>
        </p:txBody>
      </p:sp>
      <p:pic>
        <p:nvPicPr>
          <p:cNvPr id="23557" name="Picture 3" descr="C:\Documents and Settings\User\Рабочий стол\Валенки (2)\image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22375" y="1628800"/>
            <a:ext cx="2881313" cy="428463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4" descr="C:\Documents and Settings\User\Рабочий стол\Валенки (2)\image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1628800"/>
            <a:ext cx="2873375" cy="428463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5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1217588" y="523875"/>
            <a:ext cx="699774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  <a:latin typeface="Times New Roman" pitchFamily="18" charset="0"/>
              </a:rPr>
              <a:t>V</a:t>
            </a:r>
            <a:r>
              <a:rPr lang="en-US" sz="2400" b="1" i="1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400" b="1" i="1">
                <a:solidFill>
                  <a:srgbClr val="C00000"/>
                </a:solidFill>
                <a:latin typeface="Times New Roman" pitchFamily="18" charset="0"/>
              </a:rPr>
              <a:t>этап: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Расправляем валеночки, придавая форму </a:t>
            </a:r>
          </a:p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и кладем сушиться</a:t>
            </a:r>
          </a:p>
        </p:txBody>
      </p:sp>
      <p:pic>
        <p:nvPicPr>
          <p:cNvPr id="24581" name="Picture 2" descr="C:\Documents and Settings\User\Рабочий стол\Валенки (2)\image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350" y="1772816"/>
            <a:ext cx="2935288" cy="444542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3" descr="C:\Documents and Settings\User\Рабочий стол\Валенки (2)\image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462" y="1772816"/>
            <a:ext cx="3144837" cy="444542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5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1586706" y="476672"/>
            <a:ext cx="597693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Украшать валенки можно по-разному</a:t>
            </a:r>
            <a:r>
              <a:rPr lang="ru-RU" sz="2400">
                <a:latin typeface="Calibri" pitchFamily="34" charset="0"/>
              </a:rPr>
              <a:t>. </a:t>
            </a:r>
          </a:p>
        </p:txBody>
      </p:sp>
      <p:pic>
        <p:nvPicPr>
          <p:cNvPr id="25605" name="Picture 2" descr="C:\Documents and Settings\User\Рабочий стол\Валенки (2)\image (41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76375" y="1844675"/>
            <a:ext cx="2897188" cy="42608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5606" name="Picture 3" descr="C:\Documents and Settings\User\Рабочий стол\Валенки (2)\image (3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11876" y="1844675"/>
            <a:ext cx="2928774" cy="42703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8" name="Picture 2" descr="C:\Documents and Settings\User\Рабочий стол\Валенки (2)\image (41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76375" y="1844675"/>
            <a:ext cx="2897188" cy="42608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5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1619250" y="260350"/>
            <a:ext cx="5599113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sz="2800" b="1" i="1" smtClean="0">
                <a:solidFill>
                  <a:srgbClr val="452103"/>
                </a:solidFill>
                <a:latin typeface="Times New Roman" pitchFamily="18" charset="0"/>
              </a:rPr>
              <a:t>Сувенирные </a:t>
            </a:r>
            <a:r>
              <a:rPr lang="ru-RU" sz="2800" b="1" i="1">
                <a:solidFill>
                  <a:srgbClr val="452103"/>
                </a:solidFill>
                <a:latin typeface="Times New Roman" pitchFamily="18" charset="0"/>
              </a:rPr>
              <a:t>валенки-шептуны своими руками готовы!</a:t>
            </a:r>
          </a:p>
        </p:txBody>
      </p:sp>
      <p:pic>
        <p:nvPicPr>
          <p:cNvPr id="26629" name="Picture 2" descr="C:\Documents and Settings\User\Рабочий стол\Валенки (2)\image (38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54138" y="1417638"/>
            <a:ext cx="3241675" cy="480536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4932363" y="1989138"/>
            <a:ext cx="3095625" cy="3046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Летом, курносые, </a:t>
            </a:r>
          </a:p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рыжие валенки,</a:t>
            </a:r>
            <a:b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Солнышком грелись,</a:t>
            </a:r>
          </a:p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 лежа на заваленке.</a:t>
            </a:r>
            <a:b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Только Зима! </a:t>
            </a:r>
          </a:p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На дворе холода!</a:t>
            </a:r>
            <a:b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На ноги- Прыг! </a:t>
            </a:r>
          </a:p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И по снегу - Ай Да!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5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098" name="Picture 2" descr="C:\Users\Olga\Desktop\Мастер-класс Валенки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188640"/>
            <a:ext cx="7344816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962869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75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" name="TextBox 1"/>
          <p:cNvSpPr txBox="1"/>
          <p:nvPr/>
        </p:nvSpPr>
        <p:spPr>
          <a:xfrm>
            <a:off x="1907704" y="1628800"/>
            <a:ext cx="544187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smtClean="0">
                <a:ln w="11430"/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000" b="1">
              <a:ln w="11430"/>
              <a:solidFill>
                <a:srgbClr val="C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23744" y="2492896"/>
            <a:ext cx="4838283" cy="36724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33508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8051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1700" y="0"/>
            <a:ext cx="7340600" cy="678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96181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1133432" y="1134300"/>
            <a:ext cx="3311568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452103"/>
                </a:solidFill>
                <a:latin typeface="Times New Roman" pitchFamily="18" charset="0"/>
              </a:rPr>
              <a:t>1) </a:t>
            </a:r>
            <a:r>
              <a:rPr lang="ru-RU" i="1">
                <a:solidFill>
                  <a:srgbClr val="452103"/>
                </a:solidFill>
                <a:latin typeface="Times New Roman" pitchFamily="18" charset="0"/>
              </a:rPr>
              <a:t>шерсть для 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валяния (</a:t>
            </a:r>
            <a:r>
              <a:rPr lang="ru-RU" i="1">
                <a:solidFill>
                  <a:srgbClr val="452103"/>
                </a:solidFill>
                <a:latin typeface="Times New Roman" pitchFamily="18" charset="0"/>
              </a:rPr>
              <a:t>любого цвета);</a:t>
            </a:r>
            <a:br>
              <a:rPr lang="ru-RU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b="1" i="1">
                <a:solidFill>
                  <a:srgbClr val="452103"/>
                </a:solidFill>
                <a:latin typeface="Times New Roman" pitchFamily="18" charset="0"/>
              </a:rPr>
              <a:t>2) 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целлофан «пупырка»;фатин, </a:t>
            </a:r>
            <a:br>
              <a:rPr lang="ru-RU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b="1" i="1">
                <a:solidFill>
                  <a:srgbClr val="452103"/>
                </a:solidFill>
                <a:latin typeface="Times New Roman" pitchFamily="18" charset="0"/>
              </a:rPr>
              <a:t>3) 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шаблон-заготовка;</a:t>
            </a:r>
            <a:endParaRPr lang="ru-RU" i="1">
              <a:solidFill>
                <a:srgbClr val="452103"/>
              </a:solidFill>
              <a:latin typeface="Times New Roman" pitchFamily="18" charset="0"/>
            </a:endParaRPr>
          </a:p>
        </p:txBody>
      </p:sp>
      <p:pic>
        <p:nvPicPr>
          <p:cNvPr id="15365" name="Picture 2" descr="C:\Documents and Settings\User\Рабочий стол\Валенки (2)\image (3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24297" y="3140968"/>
            <a:ext cx="4595975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6" name="Прямоугольник 5"/>
          <p:cNvSpPr>
            <a:spLocks noChangeArrowheads="1"/>
          </p:cNvSpPr>
          <p:nvPr/>
        </p:nvSpPr>
        <p:spPr bwMode="auto">
          <a:xfrm>
            <a:off x="4445000" y="1109643"/>
            <a:ext cx="3671888" cy="2031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452103"/>
                </a:solidFill>
                <a:latin typeface="Times New Roman" pitchFamily="18" charset="0"/>
              </a:rPr>
              <a:t>4) </a:t>
            </a:r>
            <a:r>
              <a:rPr lang="ru-RU" i="1">
                <a:solidFill>
                  <a:srgbClr val="452103"/>
                </a:solidFill>
                <a:latin typeface="Times New Roman" pitchFamily="18" charset="0"/>
              </a:rPr>
              <a:t>жидкость для мытья посуды или жидкое мыло, 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ножницы, клей, пульверизатор</a:t>
            </a:r>
            <a:r>
              <a:rPr lang="ru-RU" i="1">
                <a:solidFill>
                  <a:srgbClr val="452103"/>
                </a:solidFill>
                <a:latin typeface="Times New Roman" pitchFamily="18" charset="0"/>
              </a:rPr>
              <a:t>;</a:t>
            </a:r>
            <a:br>
              <a:rPr lang="ru-RU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b="1" i="1">
                <a:solidFill>
                  <a:srgbClr val="452103"/>
                </a:solidFill>
                <a:latin typeface="Times New Roman" pitchFamily="18" charset="0"/>
              </a:rPr>
              <a:t>5) </a:t>
            </a:r>
            <a:r>
              <a:rPr lang="ru-RU" i="1">
                <a:solidFill>
                  <a:srgbClr val="452103"/>
                </a:solidFill>
                <a:latin typeface="Times New Roman" pitchFamily="18" charset="0"/>
              </a:rPr>
              <a:t>полотенце;</a:t>
            </a:r>
            <a:br>
              <a:rPr lang="ru-RU" b="1" i="1">
                <a:solidFill>
                  <a:srgbClr val="452103"/>
                </a:solidFill>
                <a:latin typeface="Times New Roman" pitchFamily="18" charset="0"/>
              </a:rPr>
            </a:br>
            <a:r>
              <a:rPr lang="ru-RU" b="1" i="1">
                <a:solidFill>
                  <a:srgbClr val="452103"/>
                </a:solidFill>
                <a:latin typeface="Times New Roman" pitchFamily="18" charset="0"/>
              </a:rPr>
              <a:t>6) 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украшения</a:t>
            </a:r>
            <a:r>
              <a:rPr lang="ru-RU" b="1" i="1" smtClean="0">
                <a:solidFill>
                  <a:srgbClr val="452103"/>
                </a:solidFill>
                <a:latin typeface="Times New Roman" pitchFamily="18" charset="0"/>
              </a:rPr>
              <a:t> (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ленточки</a:t>
            </a:r>
            <a:r>
              <a:rPr lang="ru-RU" i="1">
                <a:solidFill>
                  <a:srgbClr val="452103"/>
                </a:solidFill>
                <a:latin typeface="Times New Roman" pitchFamily="18" charset="0"/>
              </a:rPr>
              <a:t>, шнур , кружево, бисер, пайетки, </a:t>
            </a:r>
            <a:r>
              <a:rPr lang="ru-RU" i="1" smtClean="0">
                <a:solidFill>
                  <a:srgbClr val="452103"/>
                </a:solidFill>
                <a:latin typeface="Times New Roman" pitchFamily="18" charset="0"/>
              </a:rPr>
              <a:t>нитки);</a:t>
            </a:r>
            <a:endParaRPr lang="ru-RU" i="1">
              <a:solidFill>
                <a:srgbClr val="452103"/>
              </a:solidFill>
              <a:latin typeface="Times New Roman" pitchFamily="18" charset="0"/>
            </a:endParaRPr>
          </a:p>
          <a:p>
            <a:endParaRPr lang="ru-RU" b="1" i="1">
              <a:solidFill>
                <a:srgbClr val="452103"/>
              </a:solidFill>
              <a:latin typeface="Times New Roman" pitchFamily="18" charset="0"/>
            </a:endParaRPr>
          </a:p>
        </p:txBody>
      </p:sp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1331912" y="492125"/>
            <a:ext cx="640873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  <a:latin typeface="Times New Roman" pitchFamily="18" charset="0"/>
              </a:rPr>
              <a:t>Материалы и инструменты для работы</a:t>
            </a: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</a:rPr>
              <a:t>:</a:t>
            </a:r>
            <a:endParaRPr lang="ru-RU" sz="24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1258888" y="476672"/>
            <a:ext cx="6461452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sz="2400" b="1" i="1" smtClean="0">
                <a:solidFill>
                  <a:srgbClr val="C00000"/>
                </a:solidFill>
                <a:latin typeface="Times New Roman" pitchFamily="18" charset="0"/>
              </a:rPr>
              <a:t>I </a:t>
            </a: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</a:rPr>
              <a:t>этап: </a:t>
            </a:r>
            <a:r>
              <a:rPr lang="ru-RU" sz="2400" b="1" i="1" smtClean="0">
                <a:solidFill>
                  <a:srgbClr val="452103"/>
                </a:solidFill>
                <a:latin typeface="Times New Roman" pitchFamily="18" charset="0"/>
              </a:rPr>
              <a:t>Вытягиваем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шерсть и  выкладываем на шаблон для валяния валенок.  </a:t>
            </a:r>
            <a:endParaRPr lang="ru-RU" b="1" i="1">
              <a:solidFill>
                <a:srgbClr val="452103"/>
              </a:solidFill>
              <a:latin typeface="Times New Roman" pitchFamily="18" charset="0"/>
            </a:endParaRPr>
          </a:p>
        </p:txBody>
      </p:sp>
      <p:pic>
        <p:nvPicPr>
          <p:cNvPr id="16389" name="Picture 2" descr="C:\Documents and Settings\User\Рабочий стол\Валенки (2)\image (33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58888" y="1633538"/>
            <a:ext cx="3097212" cy="411956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3" descr="C:\Documents and Settings\User\Рабочий стол\Валенки (2)\image (32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929188" y="1646238"/>
            <a:ext cx="2883172" cy="410686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115616" y="476250"/>
            <a:ext cx="7056783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i="1" smtClean="0">
                <a:solidFill>
                  <a:srgbClr val="C00000"/>
                </a:solidFill>
                <a:latin typeface="Times New Roman" pitchFamily="18" charset="0"/>
              </a:rPr>
              <a:t>II </a:t>
            </a: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</a:rPr>
              <a:t>этап: </a:t>
            </a:r>
            <a:r>
              <a:rPr lang="ru-RU" sz="2400" b="1" i="1" smtClean="0">
                <a:solidFill>
                  <a:srgbClr val="452103"/>
                </a:solidFill>
                <a:latin typeface="Times New Roman" pitchFamily="18" charset="0"/>
              </a:rPr>
              <a:t>Сбрызгиваем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выложенную на шаблон шерсть мыльным раствором из пульверизатора.</a:t>
            </a:r>
          </a:p>
          <a:p>
            <a:pPr algn="just"/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Аккуратно переворачиваем шаблон с шерстью.</a:t>
            </a:r>
          </a:p>
        </p:txBody>
      </p:sp>
      <p:pic>
        <p:nvPicPr>
          <p:cNvPr id="17413" name="Picture 2" descr="C:\Documents and Settings\User\Рабочий стол\Валенки (2)\image (3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17638" y="2133600"/>
            <a:ext cx="2794322" cy="424973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Picture 3" descr="C:\Documents and Settings\User\Рабочий стол\Валенки (2)\image (2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06925" y="2133601"/>
            <a:ext cx="2845395" cy="425608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1411287" y="692696"/>
            <a:ext cx="6391275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2400" b="1" i="1" smtClean="0">
                <a:solidFill>
                  <a:srgbClr val="C00000"/>
                </a:solidFill>
                <a:latin typeface="Times New Roman" pitchFamily="18" charset="0"/>
              </a:rPr>
              <a:t>III </a:t>
            </a:r>
            <a:r>
              <a:rPr lang="ru-RU" sz="2400" b="1" i="1">
                <a:solidFill>
                  <a:srgbClr val="C00000"/>
                </a:solidFill>
                <a:latin typeface="Times New Roman" pitchFamily="18" charset="0"/>
              </a:rPr>
              <a:t>этап: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Припуски загибаем на шаблон очень аккуратно, натягивая кончики шерсти.</a:t>
            </a:r>
          </a:p>
        </p:txBody>
      </p:sp>
      <p:pic>
        <p:nvPicPr>
          <p:cNvPr id="18437" name="Picture 2" descr="C:\Documents and Settings\User\Рабочий стол\Валенки (2)\image (23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98316" y="1939925"/>
            <a:ext cx="2729668" cy="394811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3" descr="C:\Documents and Settings\User\Рабочий стол\Валенки (2)\image (22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004048" y="1939925"/>
            <a:ext cx="2736304" cy="394811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1154113" y="333375"/>
            <a:ext cx="6840537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Не переворачивая заготовку, накладывает в таком же порядке шерсть, так же мочим.</a:t>
            </a:r>
          </a:p>
        </p:txBody>
      </p:sp>
      <p:pic>
        <p:nvPicPr>
          <p:cNvPr id="19461" name="Picture 3" descr="C:\Documents and Settings\User\Рабочий стол\Валенки (2)\image (13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102" y="1684350"/>
            <a:ext cx="2983257" cy="426243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Picture 4" descr="C:\Documents and Settings\User\Рабочий стол\Валенки (2)\image (16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75656" y="1684350"/>
            <a:ext cx="2834407" cy="426243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1592263" y="260350"/>
            <a:ext cx="5959475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Прижимаем и переворачиваем шаблон с шерстью. </a:t>
            </a:r>
          </a:p>
        </p:txBody>
      </p:sp>
      <p:pic>
        <p:nvPicPr>
          <p:cNvPr id="20485" name="Picture 2" descr="C:\Documents and Settings\User\Рабочий стол\Валенки (2)\image (26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92262" y="1617663"/>
            <a:ext cx="2979737" cy="449421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3" descr="C:\Documents and Settings\User\Рабочий стол\Валенки (2)\image (17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64088" y="1617663"/>
            <a:ext cx="3048272" cy="449421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 descr="C:\Documents and Settings\User\Рабочий стол\Валенки (2)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1331913" y="404813"/>
            <a:ext cx="69850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Затем загибаем припуски. Выкладываем следующий слой шерсти, смачиваем. </a:t>
            </a:r>
          </a:p>
          <a:p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Выполняем </a:t>
            </a:r>
            <a:r>
              <a:rPr lang="ru-RU" sz="2400" b="1" i="1" smtClean="0">
                <a:solidFill>
                  <a:srgbClr val="452103"/>
                </a:solidFill>
                <a:latin typeface="Times New Roman" pitchFamily="18" charset="0"/>
              </a:rPr>
              <a:t>4-5 </a:t>
            </a:r>
            <a:r>
              <a:rPr lang="ru-RU" sz="2400" b="1" i="1">
                <a:solidFill>
                  <a:srgbClr val="452103"/>
                </a:solidFill>
                <a:latin typeface="Times New Roman" pitchFamily="18" charset="0"/>
              </a:rPr>
              <a:t>слоев.</a:t>
            </a:r>
          </a:p>
        </p:txBody>
      </p:sp>
      <p:pic>
        <p:nvPicPr>
          <p:cNvPr id="21509" name="Picture 3" descr="C:\Documents and Settings\User\Рабочий стол\Валенки (2)\image (18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31912" y="1946275"/>
            <a:ext cx="3024063" cy="43211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4" descr="C:\Documents and Settings\User\Рабочий стол\Валенки (2)\image (31)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24413" y="1946275"/>
            <a:ext cx="3059955" cy="43211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5.0.4"/>
  <p:tag name="AS_OS" val="Microsoft Windows NT 10.0.17763.0"/>
  <p:tag name="AS_RELEASE_DATE" val="2021.02.14"/>
  <p:tag name="AS_TITLE" val="Aspose.Slides for .NET Standard 2.0"/>
  <p:tag name="AS_VERSION" val="21.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32</Paragraphs>
  <Slides>16</Slides>
  <Notes>0</Notes>
  <TotalTime>284</TotalTime>
  <HiddenSlides>0</HiddenSlides>
  <MMClips>1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1">
      <vt:lpstr>Arial</vt:lpstr>
      <vt:lpstr>Calibri</vt:lpstr>
      <vt:lpstr>Monotype Corsiva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21.0200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Olga</dc:creator>
  <cp:lastModifiedBy>Windows User</cp:lastModifiedBy>
  <cp:revision>42</cp:revision>
  <dcterms:modified xsi:type="dcterms:W3CDTF">2021-03-19T12:10:14Z</dcterms:modified>
</cp:coreProperties>
</file>