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3" r:id="rId7"/>
    <p:sldId id="265" r:id="rId8"/>
    <p:sldId id="268" r:id="rId9"/>
    <p:sldId id="269" r:id="rId10"/>
    <p:sldId id="273" r:id="rId11"/>
    <p:sldId id="277" r:id="rId12"/>
    <p:sldId id="279" r:id="rId13"/>
    <p:sldId id="280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60" autoAdjust="0"/>
  </p:normalViewPr>
  <p:slideViewPr>
    <p:cSldViewPr>
      <p:cViewPr>
        <p:scale>
          <a:sx n="83" d="100"/>
          <a:sy n="83" d="100"/>
        </p:scale>
        <p:origin x="-418" y="-1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83F4-4DB3-4583-ACC0-18C5E5791AED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FACD-D9D3-4165-8A45-34EB0F84F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36411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83F4-4DB3-4583-ACC0-18C5E5791AED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FACD-D9D3-4165-8A45-34EB0F84F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345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83F4-4DB3-4583-ACC0-18C5E5791AED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FACD-D9D3-4165-8A45-34EB0F84F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39972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83F4-4DB3-4583-ACC0-18C5E5791AED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FACD-D9D3-4165-8A45-34EB0F84F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49567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83F4-4DB3-4583-ACC0-18C5E5791AED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FACD-D9D3-4165-8A45-34EB0F84F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52760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83F4-4DB3-4583-ACC0-18C5E5791AED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FACD-D9D3-4165-8A45-34EB0F84F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13637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83F4-4DB3-4583-ACC0-18C5E5791AED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FACD-D9D3-4165-8A45-34EB0F84F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50674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83F4-4DB3-4583-ACC0-18C5E5791AED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FACD-D9D3-4165-8A45-34EB0F84F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66966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83F4-4DB3-4583-ACC0-18C5E5791AED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FACD-D9D3-4165-8A45-34EB0F84F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07191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83F4-4DB3-4583-ACC0-18C5E5791AED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FACD-D9D3-4165-8A45-34EB0F84F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29576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83F4-4DB3-4583-ACC0-18C5E5791AED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6FACD-D9D3-4165-8A45-34EB0F84F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378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183F4-4DB3-4583-ACC0-18C5E5791AED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6FACD-D9D3-4165-8A45-34EB0F84F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90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0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3.wdp"/><Relationship Id="rId5" Type="http://schemas.openxmlformats.org/officeDocument/2006/relationships/image" Target="../media/image21.jpeg"/><Relationship Id="rId4" Type="http://schemas.microsoft.com/office/2007/relationships/hdphoto" Target="../media/hdphoto12.wdp"/><Relationship Id="rId9" Type="http://schemas.microsoft.com/office/2007/relationships/hdphoto" Target="../media/hdphoto14.wdp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7.wdp"/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6.wdp"/><Relationship Id="rId5" Type="http://schemas.openxmlformats.org/officeDocument/2006/relationships/image" Target="../media/image25.jpeg"/><Relationship Id="rId10" Type="http://schemas.microsoft.com/office/2007/relationships/hdphoto" Target="../media/hdphoto18.wdp"/><Relationship Id="rId4" Type="http://schemas.microsoft.com/office/2007/relationships/hdphoto" Target="../media/hdphoto15.wdp"/><Relationship Id="rId9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21.wdp"/><Relationship Id="rId3" Type="http://schemas.openxmlformats.org/officeDocument/2006/relationships/image" Target="../media/image28.jpeg"/><Relationship Id="rId7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0.wdp"/><Relationship Id="rId5" Type="http://schemas.openxmlformats.org/officeDocument/2006/relationships/image" Target="../media/image29.jpeg"/><Relationship Id="rId10" Type="http://schemas.microsoft.com/office/2007/relationships/hdphoto" Target="../media/hdphoto22.wdp"/><Relationship Id="rId4" Type="http://schemas.microsoft.com/office/2007/relationships/hdphoto" Target="../media/hdphoto19.wdp"/><Relationship Id="rId9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11.jpeg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7.wdp"/><Relationship Id="rId5" Type="http://schemas.openxmlformats.org/officeDocument/2006/relationships/image" Target="../media/image14.jpeg"/><Relationship Id="rId4" Type="http://schemas.microsoft.com/office/2007/relationships/hdphoto" Target="../media/hdphoto6.wdp"/><Relationship Id="rId9" Type="http://schemas.microsoft.com/office/2007/relationships/hdphoto" Target="../media/hdphoto8.wdp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0.wdp"/><Relationship Id="rId5" Type="http://schemas.openxmlformats.org/officeDocument/2006/relationships/image" Target="../media/image18.png"/><Relationship Id="rId4" Type="http://schemas.microsoft.com/office/2007/relationships/hdphoto" Target="../media/hdphoto9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43808" y="105273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pic>
        <p:nvPicPr>
          <p:cNvPr id="1026" name="Picture 2" descr="C:\Users\Olga\Desktop\Арт терапия\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9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7772400" cy="1470025"/>
          </a:xfrm>
        </p:spPr>
        <p:txBody>
          <a:bodyPr>
            <a:normAutofit/>
          </a:bodyPr>
          <a:lstStyle/>
          <a:p>
            <a:pPr lvl="0">
              <a:spcBef>
                <a:spcPct val="0"/>
              </a:spcBef>
            </a:pPr>
            <a:r>
              <a:rPr lang="ru-RU" sz="2000" b="1">
                <a:ln w="10541" cmpd="sng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+mn-ea"/>
                <a:cs typeface="+mn-cs"/>
              </a:rPr>
              <a:t>Муниципальное бюджетное дошкольное образовательное учреждение</a:t>
            </a:r>
            <a:br>
              <a:rPr lang="ru-RU" sz="2000" b="1">
                <a:ln w="10541" cmpd="sng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2000" b="1">
                <a:ln w="10541" cmpd="sng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+mn-ea"/>
                <a:cs typeface="+mn-cs"/>
              </a:rPr>
              <a:t>муниципального образования «город Бугуруслан»  </a:t>
            </a:r>
            <a:br>
              <a:rPr lang="ru-RU" sz="2000" b="1">
                <a:ln w="10541" cmpd="sng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2000" b="1">
                <a:ln w="10541" cmpd="sng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+mn-ea"/>
                <a:cs typeface="+mn-cs"/>
              </a:rPr>
              <a:t>«Детский сад общеразвивающего вида  № 23» с приоритетным </a:t>
            </a:r>
            <a:br>
              <a:rPr lang="ru-RU" sz="2000" b="1">
                <a:ln w="10541" cmpd="sng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2000" b="1">
                <a:ln w="10541" cmpd="sng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+mn-ea"/>
                <a:cs typeface="+mn-cs"/>
              </a:rPr>
              <a:t>осуществлением физического развития </a:t>
            </a:r>
            <a:r>
              <a:rPr lang="ru-RU" sz="2000" b="1" smtClean="0">
                <a:ln w="10541" cmpd="sng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ea typeface="+mn-ea"/>
                <a:cs typeface="+mn-cs"/>
              </a:rPr>
              <a:t>воспитанников</a:t>
            </a:r>
            <a:endParaRPr lang="ru-RU" sz="480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3" y="2132856"/>
            <a:ext cx="7200800" cy="2088232"/>
          </a:xfrm>
        </p:spPr>
        <p:txBody>
          <a:bodyPr>
            <a:noAutofit/>
          </a:bodyPr>
          <a:lstStyle/>
          <a:p>
            <a:r>
              <a:rPr lang="ru-RU" sz="4200" smtClean="0">
                <a:solidFill>
                  <a:srgbClr val="C0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  <a:cs typeface="Times New Roman" pitchFamily="18" charset="0"/>
              </a:rPr>
              <a:t>Использование методов </a:t>
            </a:r>
          </a:p>
          <a:p>
            <a:r>
              <a:rPr lang="ru-RU" sz="4200" smtClean="0">
                <a:solidFill>
                  <a:srgbClr val="C0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  <a:cs typeface="Times New Roman" pitchFamily="18" charset="0"/>
              </a:rPr>
              <a:t>    арт-терапии в работе с детьми </a:t>
            </a:r>
          </a:p>
          <a:p>
            <a:r>
              <a:rPr lang="ru-RU" sz="4200" smtClean="0">
                <a:solidFill>
                  <a:srgbClr val="C0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  <a:cs typeface="Times New Roman" pitchFamily="18" charset="0"/>
              </a:rPr>
              <a:t>дошкольного возраста</a:t>
            </a:r>
            <a:endParaRPr lang="ru-RU" sz="4200">
              <a:solidFill>
                <a:srgbClr val="C00000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3198" y="5002176"/>
            <a:ext cx="41044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Подготовила: воспитатель  </a:t>
            </a:r>
          </a:p>
          <a:p>
            <a:r>
              <a:rPr lang="ru-RU" sz="2000" b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1 квалификационной категории</a:t>
            </a:r>
          </a:p>
          <a:p>
            <a:r>
              <a:rPr lang="ru-RU" sz="2000" b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Леонтьева О.В.</a:t>
            </a:r>
            <a:endParaRPr lang="ru-RU" sz="2000" b="1">
              <a:solidFill>
                <a:schemeClr val="tx2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5856" y="6093296"/>
            <a:ext cx="2304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Бугуруслан, 2019 г.</a:t>
            </a:r>
            <a:endParaRPr lang="ru-RU" sz="2000" b="1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87002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lga\Desktop\Арт терапия\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260648"/>
            <a:ext cx="38972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err="1" smtClean="0">
                <a:solidFill>
                  <a:srgbClr val="FF0000"/>
                </a:solidFill>
                <a:latin typeface="Monotype Corsiva" pitchFamily="66" charset="0"/>
              </a:rPr>
              <a:t>Мандалотерапия</a:t>
            </a:r>
            <a:endParaRPr lang="ru-RU" sz="4400" b="1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7172" name="Picture 4" descr="C:\Users\Olga\Desktop\Фото Мандала\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9552" y="4005065"/>
            <a:ext cx="3892448" cy="2648524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0" name="Picture 2" descr="C:\Users\Olga\Desktop\фото\DSC0621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9551" y="1030089"/>
            <a:ext cx="3892450" cy="277721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5" name="Picture 7" descr="C:\Users\Olga\Desktop\Фото Мандала\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20072" y="1030090"/>
            <a:ext cx="3024336" cy="277721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3" name="Picture 5" descr="C:\Users\Olga\Desktop\Фото Мандала\22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71846" y="4005065"/>
            <a:ext cx="3676618" cy="26485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0538856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lga\Desktop\Арт терапия\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90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05973" y="62644"/>
            <a:ext cx="34612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err="1" smtClean="0">
                <a:solidFill>
                  <a:srgbClr val="FF0000"/>
                </a:solidFill>
                <a:latin typeface="Monotype Corsiva" pitchFamily="66" charset="0"/>
              </a:rPr>
              <a:t>Сказкотерапия</a:t>
            </a:r>
            <a:endParaRPr lang="ru-RU" b="1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8194" name="Picture 2" descr="C:\Users\Olga\Desktop\фото\DSC06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67178" y="3789040"/>
            <a:ext cx="3897294" cy="29744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5715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8195" name="Picture 3" descr="C:\Users\Olga\Desktop\фото\DSC0622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3332" y="856065"/>
            <a:ext cx="3772643" cy="27169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5715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8196" name="Picture 4" descr="C:\Users\Olga\Desktop\фото\DSC0617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7445" y="3789040"/>
            <a:ext cx="3744416" cy="293508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7" name="Picture 5" descr="C:\Users\Olga\Desktop\фото\DSC06176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67177" y="856065"/>
            <a:ext cx="3897295" cy="2790377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5198889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lga\Desktop\Арт терапия\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188640"/>
            <a:ext cx="3459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err="1" smtClean="0">
                <a:solidFill>
                  <a:srgbClr val="FF0000"/>
                </a:solidFill>
                <a:latin typeface="Monotype Corsiva" pitchFamily="66" charset="0"/>
              </a:rPr>
              <a:t>Тканетерапия</a:t>
            </a:r>
            <a:endParaRPr lang="ru-RU" b="1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9218" name="Picture 2" descr="C:\Users\Olga\Desktop\Ткань фото\DSC050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9552" y="923770"/>
            <a:ext cx="3859044" cy="27005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219" name="Picture 3" descr="C:\Users\Olga\Desktop\Ткань фото\DSC0503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60032" y="958081"/>
            <a:ext cx="3650698" cy="2700568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Olga\Desktop\О,В. (фото  на Воспит. года)\CIMG179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44875" y="3933056"/>
            <a:ext cx="3865416" cy="2664295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Olga\Desktop\фото\DSC06242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32132" y="3942409"/>
            <a:ext cx="3744323" cy="273388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6442461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lga\Desktop\Арт терапия\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966222"/>
            <a:ext cx="53206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smtClean="0">
                <a:solidFill>
                  <a:srgbClr val="FF0000"/>
                </a:solidFill>
                <a:latin typeface="Monotype Corsiva" pitchFamily="66" charset="0"/>
              </a:rPr>
              <a:t>Спасибо за внимание !</a:t>
            </a:r>
            <a:endParaRPr lang="ru-RU" sz="4800" b="1" i="1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Picture 2" descr="C:\Users\Olga\Desktop\Арт терапия\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67895" y="1628800"/>
            <a:ext cx="5628448" cy="49685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60717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lga\Desktop\Арт терапия\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4" y="727194"/>
            <a:ext cx="482453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Арт-терапия</a:t>
            </a:r>
            <a:r>
              <a:rPr lang="ru-RU" sz="32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i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лат.</a:t>
            </a:r>
            <a:r>
              <a:rPr lang="ru-RU" sz="32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US" sz="320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Ars</a:t>
            </a:r>
            <a:r>
              <a:rPr lang="ru-RU" sz="32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32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творчество, искусство), </a:t>
            </a:r>
          </a:p>
          <a:p>
            <a:r>
              <a:rPr lang="ru-RU" sz="3200" i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греч. </a:t>
            </a:r>
            <a:r>
              <a:rPr lang="ru-RU" sz="32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320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therapeia</a:t>
            </a:r>
            <a:r>
              <a:rPr lang="ru-RU" sz="32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32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лечение, исцеление. </a:t>
            </a:r>
          </a:p>
          <a:p>
            <a:endParaRPr lang="ru-RU" sz="2800" b="1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Арт - терапия -</a:t>
            </a:r>
            <a:r>
              <a:rPr lang="ru-RU" sz="3600" b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методика лечения и развития при помощи художественного творчества.</a:t>
            </a:r>
            <a:endParaRPr lang="ru-RU" sz="320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3129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lga\Desktop\Арт терапия\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771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91580" y="373910"/>
            <a:ext cx="70207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гармонизация развития    ребенка через развитие самовыражения и самопознания</a:t>
            </a:r>
            <a:endParaRPr lang="ru-RU" sz="240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412776"/>
            <a:ext cx="691276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285750" indent="-285750">
              <a:buFontTx/>
              <a:buChar char="-"/>
            </a:pPr>
            <a:r>
              <a:rPr lang="ru-RU" sz="22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Способствовать самопознанию ребенка, осознанию своих характерных особенностей и предпочтений;</a:t>
            </a:r>
          </a:p>
          <a:p>
            <a:pPr marL="285750" indent="-285750">
              <a:buFontTx/>
              <a:buChar char="-"/>
            </a:pPr>
            <a:endParaRPr lang="ru-RU" sz="220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2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у ребенка социальные и коммуникативные навыки поведения, мыслительную и речевую активность, мелкую моторику;</a:t>
            </a:r>
          </a:p>
          <a:p>
            <a:pPr marL="285750" indent="-285750">
              <a:buFontTx/>
              <a:buChar char="-"/>
            </a:pPr>
            <a:endParaRPr lang="ru-RU" sz="220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2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Способствовать проявлению детского творчества с нетрадиционным материалом;</a:t>
            </a:r>
          </a:p>
          <a:p>
            <a:pPr marL="342900" indent="-342900">
              <a:buFontTx/>
              <a:buChar char="-"/>
            </a:pPr>
            <a:endParaRPr lang="ru-RU" sz="220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2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адекватную самооценку ребенка;</a:t>
            </a:r>
          </a:p>
          <a:p>
            <a:pPr marL="285750" indent="-285750">
              <a:buFontTx/>
              <a:buChar char="-"/>
            </a:pPr>
            <a:endParaRPr lang="ru-RU" sz="220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    Воспитывать эмпатию и толерантность.</a:t>
            </a:r>
          </a:p>
          <a:p>
            <a:pPr marL="285750" indent="-285750">
              <a:buFontTx/>
              <a:buChar char="-"/>
            </a:pPr>
            <a:endParaRPr lang="ru-RU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08563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lga\Desktop\Арт терапия\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04054" y="260648"/>
            <a:ext cx="4896544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Виды и направления  в арт - терапии:</a:t>
            </a:r>
          </a:p>
          <a:p>
            <a:pPr marL="571500" indent="-571500" algn="ctr">
              <a:buFontTx/>
              <a:buChar char="-"/>
            </a:pPr>
            <a:r>
              <a:rPr lang="ru-RU" sz="360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игротерапия;</a:t>
            </a:r>
          </a:p>
          <a:p>
            <a:pPr marL="571500" indent="-571500" algn="ctr">
              <a:buFontTx/>
              <a:buChar char="-"/>
            </a:pPr>
            <a:r>
              <a:rPr lang="ru-RU" sz="360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изотерапия;</a:t>
            </a:r>
          </a:p>
          <a:p>
            <a:pPr algn="ctr"/>
            <a:r>
              <a:rPr lang="ru-RU" sz="360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 -  музыкотерапия;</a:t>
            </a:r>
          </a:p>
          <a:p>
            <a:pPr marL="571500" indent="-571500" algn="ctr">
              <a:buFontTx/>
              <a:buChar char="-"/>
            </a:pPr>
            <a:r>
              <a:rPr lang="ru-RU" sz="360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сказкотерапия;</a:t>
            </a:r>
          </a:p>
          <a:p>
            <a:pPr marL="571500" indent="-571500" algn="ctr">
              <a:buFontTx/>
              <a:buChar char="-"/>
            </a:pPr>
            <a:r>
              <a:rPr lang="ru-RU" sz="360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тканетерапия;</a:t>
            </a:r>
          </a:p>
          <a:p>
            <a:pPr marL="571500" indent="-571500" algn="ctr">
              <a:buFontTx/>
              <a:buChar char="-"/>
            </a:pPr>
            <a:r>
              <a:rPr lang="ru-RU" sz="360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цветотерапия;</a:t>
            </a:r>
          </a:p>
          <a:p>
            <a:pPr marL="571500" indent="-571500" algn="ctr">
              <a:buFontTx/>
              <a:buChar char="-"/>
            </a:pPr>
            <a:r>
              <a:rPr lang="ru-RU" sz="360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пескотерапия;</a:t>
            </a:r>
          </a:p>
          <a:p>
            <a:pPr marL="571500" indent="-571500" algn="ctr">
              <a:buFontTx/>
              <a:buChar char="-"/>
            </a:pPr>
            <a:r>
              <a:rPr lang="ru-RU" sz="360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мандалотерапия;</a:t>
            </a:r>
          </a:p>
          <a:p>
            <a:pPr algn="ctr"/>
            <a:r>
              <a:rPr lang="ru-RU" sz="360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    -    куклотерапия и т.д.</a:t>
            </a:r>
          </a:p>
          <a:p>
            <a:pPr algn="ctr"/>
            <a:endParaRPr lang="ru-RU" sz="3600" b="1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28214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lga\Desktop\Арт терапия\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176313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err="1" smtClean="0">
                <a:solidFill>
                  <a:srgbClr val="7030A0"/>
                </a:solidFill>
                <a:latin typeface="Monotype Corsiva" pitchFamily="66" charset="0"/>
              </a:rPr>
              <a:t>Изотерапия</a:t>
            </a:r>
            <a:endParaRPr lang="ru-RU" sz="4400" b="1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2051" name="Picture 3" descr="C:\Users\Olga\Desktop\фото\DSC061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9804" y="958081"/>
            <a:ext cx="3618006" cy="2526516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2052" name="Picture 4" descr="C:\Users\Olga\Desktop\фото\DSC0619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5145" y="3959627"/>
            <a:ext cx="3582665" cy="2525912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3" name="Picture 5" descr="C:\Users\Olga\Desktop\фото\DSC0620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66897" y="3952485"/>
            <a:ext cx="3729481" cy="2533054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2054" name="Picture 6" descr="C:\Users\Olga\Desktop\Детсад\Детсад\20190405_09351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66897" y="945755"/>
            <a:ext cx="3729482" cy="259381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2767765" y="3559517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техника «Ниткография»</a:t>
            </a:r>
            <a:endParaRPr lang="ru-RU" sz="20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1047" y="545644"/>
            <a:ext cx="31411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техника «Кляксография»</a:t>
            </a:r>
            <a:endParaRPr lang="ru-RU" sz="20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69950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lga\Desktop\Арт терапия\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260648"/>
            <a:ext cx="2441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Рисование на манке</a:t>
            </a:r>
            <a:endParaRPr lang="ru-RU" sz="20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Olga\Desktop\Техники рисования\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4774" y="789594"/>
            <a:ext cx="3600400" cy="25922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 descr="C:\Users\Olga\Desktop\Техники рисования\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4712" y="3962615"/>
            <a:ext cx="3658765" cy="2593162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TextBox 7"/>
          <p:cNvSpPr txBox="1"/>
          <p:nvPr/>
        </p:nvSpPr>
        <p:spPr>
          <a:xfrm>
            <a:off x="1248621" y="3561600"/>
            <a:ext cx="2326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Рисование на пене</a:t>
            </a:r>
            <a:endParaRPr lang="ru-RU" sz="20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C:\Users\Olga\Desktop\Техники рисования\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88024" y="3645024"/>
            <a:ext cx="3068120" cy="2994177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Olga\Desktop\Техники рисования\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17159" y="857807"/>
            <a:ext cx="3443273" cy="2455863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9" name="TextBox 8"/>
          <p:cNvSpPr txBox="1"/>
          <p:nvPr/>
        </p:nvSpPr>
        <p:spPr>
          <a:xfrm>
            <a:off x="5364088" y="287143"/>
            <a:ext cx="25811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Пластилинография»</a:t>
            </a:r>
            <a:endParaRPr lang="ru-RU" sz="20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17026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lga\Desktop\Арт терапия\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696" y="260648"/>
            <a:ext cx="36952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err="1" smtClean="0">
                <a:solidFill>
                  <a:srgbClr val="FF0000"/>
                </a:solidFill>
                <a:latin typeface="Monotype Corsiva" pitchFamily="66" charset="0"/>
              </a:rPr>
              <a:t>Тестопластика</a:t>
            </a:r>
            <a:endParaRPr lang="ru-RU" b="1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C:\Users\Olga\Desktop\Кружок Мукосолька\Фото отчет\Мукосолька\20190917_1630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1030090"/>
            <a:ext cx="3960440" cy="28688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5715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4099" name="Picture 3" descr="C:\Users\Olga\Desktop\Кружок Мукосолька\Фото отчет\Мукосолька\20190924_16582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88024" y="1030090"/>
            <a:ext cx="3879528" cy="28688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5715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4100" name="Picture 4" descr="C:\Users\Olga\Desktop\Кружок Мукосолька\Фото отчет\Мукосолька\лепка ежика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48877" y="4005064"/>
            <a:ext cx="3958214" cy="271795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0417026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lga\Desktop\Арт терапия\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07066" y="18594"/>
            <a:ext cx="33538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err="1" smtClean="0">
                <a:solidFill>
                  <a:srgbClr val="FF0000"/>
                </a:solidFill>
                <a:latin typeface="Monotype Corsiva" pitchFamily="66" charset="0"/>
              </a:rPr>
              <a:t>Цветотерапия</a:t>
            </a:r>
            <a:endParaRPr lang="ru-RU" sz="4400" b="1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122" name="Picture 2" descr="C:\Users\Olga\Desktop\фото\DSC061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9552" y="918012"/>
            <a:ext cx="3744416" cy="2661812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6" name="Picture 6" descr="C:\Users\Olga\Desktop\О,В. (фото  на Воспит. года)\CIMG18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9552" y="4092878"/>
            <a:ext cx="3744416" cy="2600513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4" name="Picture 4" descr="C:\Users\Olga\Desktop\фото\DSC0621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92080" y="3630654"/>
            <a:ext cx="2806814" cy="3062737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8" name="Picture 8" descr="C:\Users\Olga\Desktop\О,В. (фото  на Воспит. года)\CIMG180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60032" y="987791"/>
            <a:ext cx="3764855" cy="2810525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1554441" y="599096"/>
            <a:ext cx="1818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«Цветные феи»</a:t>
            </a:r>
            <a:endParaRPr lang="ru-RU" b="1" i="1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0152" y="548680"/>
            <a:ext cx="2444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«Коврик настроений»</a:t>
            </a:r>
            <a:endParaRPr lang="ru-RU" b="1" i="1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3701538"/>
            <a:ext cx="2694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«Волшебный парашют»</a:t>
            </a:r>
            <a:endParaRPr lang="ru-RU" b="1" i="1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27565" y="3908212"/>
            <a:ext cx="1742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«Сухой дождь»</a:t>
            </a:r>
            <a:endParaRPr lang="ru-RU" b="1" i="1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48219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lga\Desktop\Арт терапия\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81162" y="139280"/>
            <a:ext cx="41184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smtClean="0">
                <a:solidFill>
                  <a:srgbClr val="FF0000"/>
                </a:solidFill>
                <a:latin typeface="Monotype Corsiva" pitchFamily="66" charset="0"/>
              </a:rPr>
              <a:t>Песочная терапия</a:t>
            </a:r>
            <a:endParaRPr lang="ru-RU" sz="4400" b="1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146" name="Picture 2" descr="C:\Users\Olga\Desktop\фото\DSC061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1560" y="958081"/>
            <a:ext cx="3816424" cy="28910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32040" y="908721"/>
            <a:ext cx="3888432" cy="294043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9" name="Picture 5" descr="C:\Users\Olga\Desktop\фото\DSC0615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08700" y="4005064"/>
            <a:ext cx="3672408" cy="26586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5715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98719240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5.0.4"/>
  <p:tag name="AS_OS" val="Microsoft Windows NT 10.0.17763.0"/>
  <p:tag name="AS_RELEASE_DATE" val="2021.02.14"/>
  <p:tag name="AS_TITLE" val="Aspose.Slides for .NET Standard 2.0"/>
  <p:tag name="AS_VERSION" val="21.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199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бюджетное дошкольное образовательное учреждение муниципального образования «город Бугуруслан»   «Детский сад общеразвивающего вида  № 23» с приоритетным  осуществлением физического развития воспитанников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муниципального образования «город Бугуруслан»   «Детский сад общеразвивающего вида  № 23» с приоритетным  осуществлением физического развития воспитанников</dc:title>
  <dc:creator>Windows User</dc:creator>
  <cp:lastModifiedBy>Windows User</cp:lastModifiedBy>
  <cp:revision>44</cp:revision>
  <dcterms:created xsi:type="dcterms:W3CDTF">2019-12-05T16:46:45Z</dcterms:created>
  <dcterms:modified xsi:type="dcterms:W3CDTF">2021-03-19T11:22:59Z</dcterms:modified>
</cp:coreProperties>
</file>