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3"/>
  </p:notesMasterIdLst>
  <p:sldIdLst>
    <p:sldId id="260" r:id="rId3"/>
    <p:sldId id="258" r:id="rId4"/>
    <p:sldId id="272" r:id="rId5"/>
    <p:sldId id="274" r:id="rId6"/>
    <p:sldId id="275" r:id="rId7"/>
    <p:sldId id="276" r:id="rId8"/>
    <p:sldId id="273" r:id="rId9"/>
    <p:sldId id="278" r:id="rId10"/>
    <p:sldId id="277" r:id="rId11"/>
    <p:sldId id="281" r:id="rId12"/>
    <p:sldId id="280" r:id="rId13"/>
    <p:sldId id="279" r:id="rId14"/>
    <p:sldId id="271" r:id="rId15"/>
    <p:sldId id="282" r:id="rId16"/>
    <p:sldId id="283" r:id="rId17"/>
    <p:sldId id="284" r:id="rId18"/>
    <p:sldId id="285" r:id="rId19"/>
    <p:sldId id="286" r:id="rId20"/>
    <p:sldId id="270" r:id="rId21"/>
    <p:sldId id="287" r:id="rId2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60000"/>
    <a:srgbClr val="F43308"/>
    <a:srgbClr val="B00000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690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A0FA9-BACA-4418-B7BA-9C96665F235F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79A28-EE43-4002-B059-4E247D75B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79A28-EE43-4002-B059-4E247D75BD7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dirty="0"/>
              <a:t>Образец заголовка</a:t>
            </a:r>
          </a:p>
        </p:txBody>
      </p:sp>
      <p:sp>
        <p:nvSpPr>
          <p:cNvPr id="1027" name="Text Placeholder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Образец текста</a:t>
            </a:r>
          </a:p>
          <a:p>
            <a:pPr lvl="1"/>
            <a:r>
              <a:rPr dirty="0"/>
              <a:t>Второй уровень</a:t>
            </a:r>
          </a:p>
          <a:p>
            <a:pPr lvl="2"/>
            <a:r>
              <a:rPr dirty="0"/>
              <a:t>Третий уровень</a:t>
            </a:r>
          </a:p>
          <a:p>
            <a:pPr lvl="3"/>
            <a:r>
              <a:rPr dirty="0"/>
              <a:t>Четвертый уровень</a:t>
            </a:r>
          </a:p>
          <a:p>
            <a:pPr lvl="4"/>
            <a:r>
              <a:rPr dirty="0"/>
              <a:t>Пятый уровень</a:t>
            </a:r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dirty="0"/>
              <a:t>Образец заголовка</a:t>
            </a:r>
          </a:p>
        </p:txBody>
      </p:sp>
      <p:sp>
        <p:nvSpPr>
          <p:cNvPr id="1027" name="Text Placeholder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Образец текста</a:t>
            </a:r>
          </a:p>
          <a:p>
            <a:pPr lvl="1"/>
            <a:r>
              <a:rPr dirty="0"/>
              <a:t>Второй уровень</a:t>
            </a:r>
          </a:p>
          <a:p>
            <a:pPr lvl="2"/>
            <a:r>
              <a:rPr dirty="0"/>
              <a:t>Третий уровень</a:t>
            </a:r>
          </a:p>
          <a:p>
            <a:pPr lvl="3"/>
            <a:r>
              <a:rPr dirty="0"/>
              <a:t>Четвертый уровень</a:t>
            </a:r>
          </a:p>
          <a:p>
            <a:pPr lvl="4"/>
            <a:r>
              <a:rPr dirty="0"/>
              <a:t>Пятый уровень</a:t>
            </a:r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ru-RU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9217"/>
          <p:cNvSpPr>
            <a:spLocks noGrp="1"/>
          </p:cNvSpPr>
          <p:nvPr>
            <p:ph type="ctrTitle"/>
          </p:nvPr>
        </p:nvSpPr>
        <p:spPr>
          <a:xfrm>
            <a:off x="2285984" y="714356"/>
            <a:ext cx="5891530" cy="1767205"/>
          </a:xfrm>
          <a:ln/>
        </p:spPr>
        <p:txBody>
          <a:bodyPr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defTabSz="914400">
              <a:buSzPct val="100000"/>
            </a:pPr>
            <a:r>
              <a:rPr lang="ru-RU" sz="8000" b="1" kern="1200" baseline="0" dirty="0" smtClean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  <a:t/>
            </a:r>
            <a:br>
              <a:rPr lang="ru-RU" sz="8000" b="1" kern="1200" baseline="0" dirty="0" smtClean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</a:br>
            <a:r>
              <a:rPr lang="ru-RU" sz="8000" b="1" kern="1200" baseline="0" dirty="0" smtClean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  <a:t>9 </a:t>
            </a:r>
            <a:r>
              <a:rPr lang="ru-RU" sz="8000" b="1" kern="1200" baseline="0" dirty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  <a:t>мая </a:t>
            </a:r>
            <a:br>
              <a:rPr lang="ru-RU" sz="8000" b="1" kern="1200" baseline="0" dirty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</a:br>
            <a:r>
              <a:rPr lang="ru-RU" sz="8000" b="1" kern="1200" baseline="0" dirty="0">
                <a:ln/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charset="0"/>
                <a:ea typeface="Times New Roman" panose="02020603050405020304" pitchFamily="18" charset="0"/>
                <a:cs typeface="Monotype Corsiva" panose="03010101010201010101" charset="0"/>
              </a:rPr>
              <a:t>  День Победы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2668905" y="2887980"/>
            <a:ext cx="5796915" cy="2214880"/>
          </a:xfrm>
          <a:prstGeom prst="rect">
            <a:avLst/>
          </a:prstGeom>
          <a:noFill/>
          <a:effectLst>
            <a:glow rad="1295400">
              <a:srgbClr val="F43308"/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prstTxWarp prst="textCascadeUp">
              <a:avLst/>
            </a:prstTxWarp>
            <a:spAutoFit/>
            <a:scene3d>
              <a:camera prst="orthographicFront"/>
              <a:lightRig rig="threePt" dir="t"/>
            </a:scene3d>
          </a:bodyPr>
          <a:lstStyle/>
          <a:p>
            <a:endParaRPr lang="ru-RU" altLang="en-GB" sz="13800" dirty="0" smtClean="0">
              <a:ln/>
              <a:gradFill>
                <a:gsLst>
                  <a:gs pos="0">
                    <a:srgbClr val="F43308"/>
                  </a:gs>
                  <a:gs pos="100000">
                    <a:srgbClr val="FFC000"/>
                  </a:gs>
                </a:gsLst>
                <a:lin ang="5400000" scaled="0"/>
              </a:gradFill>
              <a:effectLst/>
            </a:endParaRPr>
          </a:p>
          <a:p>
            <a:r>
              <a:rPr lang="ru-RU" altLang="en-GB" sz="13800" dirty="0" smtClean="0">
                <a:ln/>
                <a:gradFill>
                  <a:gsLst>
                    <a:gs pos="0">
                      <a:srgbClr val="F43308"/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/>
              </a:rPr>
              <a:t>75 </a:t>
            </a:r>
            <a:r>
              <a:rPr lang="ru-RU" altLang="en-GB" sz="13800" dirty="0">
                <a:ln/>
                <a:gradFill>
                  <a:gsLst>
                    <a:gs pos="0">
                      <a:srgbClr val="F43308"/>
                    </a:gs>
                    <a:gs pos="100000">
                      <a:srgbClr val="FFC000"/>
                    </a:gs>
                  </a:gsLst>
                  <a:lin ang="5400000" scaled="0"/>
                </a:gradFill>
                <a:effectLst/>
              </a:rPr>
              <a:t>лет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1428728" y="5072074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en-GB" sz="1600" b="1" dirty="0" smtClean="0"/>
              <a:t>Подготовила: воспитатель </a:t>
            </a:r>
            <a:r>
              <a:rPr lang="ru-RU" altLang="en-GB" sz="1600" b="1" dirty="0" err="1" smtClean="0"/>
              <a:t>Таркина</a:t>
            </a:r>
            <a:r>
              <a:rPr lang="ru-RU" altLang="en-GB" sz="1600" b="1" dirty="0" smtClean="0"/>
              <a:t> Т.С.</a:t>
            </a:r>
            <a:endParaRPr lang="ru-RU" altLang="en-GB" sz="1600" b="1" dirty="0" smtClean="0">
              <a:solidFill>
                <a:srgbClr val="860000"/>
              </a:solidFill>
            </a:endParaRPr>
          </a:p>
          <a:p>
            <a:r>
              <a:rPr lang="ru-RU" altLang="en-GB" sz="1600" b="1" dirty="0" smtClean="0">
                <a:solidFill>
                  <a:srgbClr val="860000"/>
                </a:solidFill>
              </a:rPr>
              <a:t>                                    </a:t>
            </a:r>
            <a:endParaRPr lang="ru-RU" altLang="en-GB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0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 Муниципальное автономное дошкольное образовательное  учреждение муниципального образования «город Бугуруслан» «Детский сад</a:t>
            </a:r>
          </a:p>
          <a:p>
            <a:pPr algn="ctr"/>
            <a:r>
              <a:rPr lang="ru-RU" sz="1600" b="1" i="1" dirty="0" err="1" smtClean="0"/>
              <a:t>общеразвивающего</a:t>
            </a:r>
            <a:r>
              <a:rPr lang="ru-RU" sz="1600" b="1" i="1" dirty="0" smtClean="0"/>
              <a:t> вида №7» </a:t>
            </a:r>
            <a:endParaRPr lang="ru-RU" sz="1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1670" y="214291"/>
            <a:ext cx="6762751" cy="2071701"/>
          </a:xfrm>
        </p:spPr>
        <p:txBody>
          <a:bodyPr/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Никто и Никогда не забудет подвиг русских солдат во время Великой Отечественной Войны… </a:t>
            </a:r>
            <a:r>
              <a:rPr lang="ru-RU" sz="1800" b="1" dirty="0" smtClean="0">
                <a:solidFill>
                  <a:schemeClr val="tx1"/>
                </a:solidFill>
                <a:ea typeface="Malgun Gothic Semilight" panose="020B0502040204020203" charset="-122"/>
                <a:sym typeface="+mn-ea"/>
              </a:rPr>
              <a:t>С тех пор в этот день вся наша страна празднует День Победы. Люди несут цветы к памятникам защитников нашей Родины, к могиле Неизвестного Солдата, к Вечному Огню. В столице нашей Родины - городе Москва - проходит Парад Победы. По всей стране проходит акция «Бессмертный полк». А вечером небо над городами вспыхивает огнями Салюта Победы.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pic>
        <p:nvPicPr>
          <p:cNvPr id="45058" name="Picture 2" descr="https://avatars.mds.yandex.net/get-pdb/902733/76b5489c-dd88-47e6-80dc-ba5a9da9825b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428868"/>
            <a:ext cx="3357586" cy="2238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пп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72202" y="2357430"/>
            <a:ext cx="3771798" cy="23574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Content Placeholder 1" descr="бп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3357554" y="4716780"/>
            <a:ext cx="3774440" cy="214122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285728"/>
            <a:ext cx="6619875" cy="2112645"/>
          </a:xfrm>
        </p:spPr>
        <p:txBody>
          <a:bodyPr/>
          <a:lstStyle/>
          <a:p>
            <a:r>
              <a:rPr lang="ru-RU" sz="1800" b="1" dirty="0" smtClean="0"/>
              <a:t>Несмотря на течение времени, неумолимо отдаляющее нас от великого события 75-летней давности, День Победы, 9 Мая, продолжает оставаться святым праздником для всех поколений. Этот день дарит невероятное ощущение гордости за наших дедов и прадедов, за наш народ.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altLang="en-GB" sz="1800" b="1" dirty="0">
              <a:solidFill>
                <a:srgbClr val="860000"/>
              </a:solidFill>
              <a:latin typeface="Malgun Gothic Semilight" panose="020B0502040204020203" charset="-122"/>
              <a:ea typeface="Malgun Gothic Semilight" panose="020B0502040204020203" charset="-122"/>
            </a:endParaRPr>
          </a:p>
        </p:txBody>
      </p:sp>
      <p:pic>
        <p:nvPicPr>
          <p:cNvPr id="5" name="Picture 2" descr="https://avatars.mds.yandex.net/get-zen_doc/1712337/pub_5cd3ec79dc906400b27fe8ee_5cd418d8dc10c300b3397b21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000240"/>
            <a:ext cx="301353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0" name="Picture 2" descr="https://www.donballon.ru/upload/storage/catalog/large/316535/1e54bc8f_589c_11ea_a822_0cc47a2bb92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071677"/>
            <a:ext cx="3143272" cy="436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285729"/>
            <a:ext cx="6619875" cy="1071569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Воспитанники детского сада №7приняли участие в акции «Мы говорим Вам Спасибо».</a:t>
            </a:r>
            <a:b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</a:br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 Пока мы помним, мы живём…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pic>
        <p:nvPicPr>
          <p:cNvPr id="5" name="Рисунок 4" descr="IMG_73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1428736"/>
            <a:ext cx="171451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73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1428736"/>
            <a:ext cx="1571636" cy="2794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73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4942" y="1428736"/>
            <a:ext cx="192882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73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43768" y="1357298"/>
            <a:ext cx="1785950" cy="287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857488" y="4214818"/>
            <a:ext cx="4786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Спасибо вам большое, ветераны!</a:t>
            </a:r>
            <a:br>
              <a:rPr lang="ru-RU" b="1" dirty="0" smtClean="0"/>
            </a:br>
            <a:r>
              <a:rPr lang="ru-RU" b="1" dirty="0" smtClean="0"/>
              <a:t>Спасибо вам за мир на всей земле,</a:t>
            </a:r>
            <a:br>
              <a:rPr lang="ru-RU" b="1" dirty="0" smtClean="0"/>
            </a:br>
            <a:r>
              <a:rPr lang="ru-RU" b="1" dirty="0" smtClean="0"/>
              <a:t>За каждый бой, легший на сердце шрамом,</a:t>
            </a:r>
            <a:br>
              <a:rPr lang="ru-RU" b="1" dirty="0" smtClean="0"/>
            </a:br>
            <a:r>
              <a:rPr lang="ru-RU" b="1" dirty="0" smtClean="0"/>
              <a:t>За то, что дали вы отпор войне!</a:t>
            </a:r>
          </a:p>
          <a:p>
            <a:pPr algn="ctr"/>
            <a:r>
              <a:rPr lang="ru-RU" b="1" dirty="0" smtClean="0"/>
              <a:t>Здоровья вам желаем, долголетия,</a:t>
            </a:r>
            <a:br>
              <a:rPr lang="ru-RU" b="1" dirty="0" smtClean="0"/>
            </a:br>
            <a:r>
              <a:rPr lang="ru-RU" b="1" dirty="0" smtClean="0"/>
              <a:t>Надежды в сердце, а в душе — весны,</a:t>
            </a:r>
            <a:br>
              <a:rPr lang="ru-RU" b="1" dirty="0" smtClean="0"/>
            </a:br>
            <a:r>
              <a:rPr lang="ru-RU" b="1" dirty="0" smtClean="0"/>
              <a:t>Чтобы были рядом внуки ваши, дети,</a:t>
            </a:r>
            <a:br>
              <a:rPr lang="ru-RU" b="1" dirty="0" smtClean="0"/>
            </a:br>
            <a:r>
              <a:rPr lang="ru-RU" b="1" dirty="0" smtClean="0"/>
              <a:t>Чтобы в мире больше не было войны!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Победы».</a:t>
            </a:r>
            <a:br>
              <a:rPr lang="ru-RU" sz="1800" b="1" dirty="0" smtClean="0"/>
            </a:br>
            <a:endParaRPr lang="ru-RU" b="1" dirty="0"/>
          </a:p>
        </p:txBody>
      </p:sp>
      <p:pic>
        <p:nvPicPr>
          <p:cNvPr id="4" name="Рисунок 3" descr="IMG_72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72132" y="1357298"/>
            <a:ext cx="314176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29256" y="3857628"/>
            <a:ext cx="3714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этот чудесный майский день</a:t>
            </a:r>
          </a:p>
          <a:p>
            <a:r>
              <a:rPr lang="ru-RU" b="1" dirty="0" smtClean="0"/>
              <a:t>Под мирным ясным небом,</a:t>
            </a:r>
          </a:p>
          <a:p>
            <a:r>
              <a:rPr lang="ru-RU" b="1" dirty="0" smtClean="0"/>
              <a:t>Когда вокруг цветёт сирень</a:t>
            </a:r>
          </a:p>
          <a:p>
            <a:r>
              <a:rPr lang="ru-RU" b="1" dirty="0" smtClean="0"/>
              <a:t>Вас поздравляем с Днем Победы!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6143644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работы  Глеб З.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428736"/>
            <a:ext cx="307183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Победы.»</a:t>
            </a:r>
            <a:br>
              <a:rPr lang="ru-RU" sz="1800" b="1" dirty="0" smtClean="0"/>
            </a:br>
            <a:endParaRPr lang="ru-RU" b="1" dirty="0"/>
          </a:p>
        </p:txBody>
      </p:sp>
      <p:pic>
        <p:nvPicPr>
          <p:cNvPr id="7" name="Рисунок 6" descr="IMG_73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357298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643438" y="4286256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Великий праздник, День Победы!</a:t>
            </a:r>
          </a:p>
          <a:p>
            <a:r>
              <a:rPr lang="ru-RU" b="1" dirty="0" smtClean="0"/>
              <a:t>Пусть много лет уже прошло,</a:t>
            </a:r>
          </a:p>
          <a:p>
            <a:r>
              <a:rPr lang="ru-RU" b="1" dirty="0" smtClean="0"/>
              <a:t>Но помним подвиг наших дедов</a:t>
            </a:r>
          </a:p>
          <a:p>
            <a:r>
              <a:rPr lang="ru-RU" b="1" dirty="0" smtClean="0"/>
              <a:t>И благодарны им за то.</a:t>
            </a:r>
          </a:p>
          <a:p>
            <a:r>
              <a:rPr lang="ru-RU" b="1" dirty="0" smtClean="0"/>
              <a:t>Как жаль, что меньше с каждым годом</a:t>
            </a:r>
          </a:p>
          <a:p>
            <a:r>
              <a:rPr lang="ru-RU" b="1" dirty="0" smtClean="0"/>
              <a:t>В строю парадном их идёт,</a:t>
            </a:r>
          </a:p>
          <a:p>
            <a:r>
              <a:rPr lang="ru-RU" b="1" dirty="0" smtClean="0"/>
              <a:t>Но главное, в сердцах народа</a:t>
            </a:r>
          </a:p>
          <a:p>
            <a:r>
              <a:rPr lang="ru-RU" b="1" dirty="0" smtClean="0"/>
              <a:t>Лучинка памяти живёт.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1357298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Победы.»</a:t>
            </a:r>
            <a:br>
              <a:rPr lang="ru-RU" sz="1800" b="1" dirty="0" smtClean="0"/>
            </a:br>
            <a:endParaRPr lang="ru-RU" b="1" dirty="0"/>
          </a:p>
        </p:txBody>
      </p:sp>
      <p:pic>
        <p:nvPicPr>
          <p:cNvPr id="9" name="Рисунок 8" descr="IMG_72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1285860"/>
            <a:ext cx="3383073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572132" y="1928802"/>
            <a:ext cx="3429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Праздник радостный и светлый</a:t>
            </a:r>
          </a:p>
          <a:p>
            <a:r>
              <a:rPr lang="ru-RU" b="1" dirty="0" smtClean="0"/>
              <a:t>Отмечает вся страна.</a:t>
            </a:r>
          </a:p>
          <a:p>
            <a:r>
              <a:rPr lang="ru-RU" b="1" dirty="0" smtClean="0"/>
              <a:t>Пусть всем мирно солнце светит</a:t>
            </a:r>
          </a:p>
          <a:p>
            <a:r>
              <a:rPr lang="ru-RU" b="1" dirty="0" smtClean="0"/>
              <a:t>Миру не нужна война.</a:t>
            </a:r>
          </a:p>
          <a:p>
            <a:endParaRPr lang="ru-RU" b="1" dirty="0" smtClean="0"/>
          </a:p>
          <a:p>
            <a:r>
              <a:rPr lang="ru-RU" b="1" dirty="0" smtClean="0"/>
              <a:t>С Днем Победы всех поздравим,</a:t>
            </a:r>
          </a:p>
          <a:p>
            <a:r>
              <a:rPr lang="ru-RU" b="1" dirty="0" smtClean="0"/>
              <a:t>Слава павшим и живым.</a:t>
            </a:r>
          </a:p>
          <a:p>
            <a:r>
              <a:rPr lang="ru-RU" b="1" dirty="0" smtClean="0"/>
              <a:t>Подвиг ваш великий славим</a:t>
            </a:r>
          </a:p>
          <a:p>
            <a:r>
              <a:rPr lang="ru-RU" b="1" dirty="0" smtClean="0"/>
              <a:t>И «спасибо» говорим.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6286520"/>
            <a:ext cx="2358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 работы Лера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Победы.»</a:t>
            </a:r>
            <a:br>
              <a:rPr lang="ru-RU" sz="1800" b="1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435769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Тяжелые годы войны пережили,</a:t>
            </a:r>
            <a:br>
              <a:rPr lang="ru-RU" b="1" dirty="0" smtClean="0"/>
            </a:br>
            <a:r>
              <a:rPr lang="ru-RU" b="1" dirty="0" smtClean="0"/>
              <a:t>Врагов беспощадных вы всех победили.</a:t>
            </a:r>
            <a:br>
              <a:rPr lang="ru-RU" b="1" dirty="0" smtClean="0"/>
            </a:br>
            <a:r>
              <a:rPr lang="ru-RU" b="1" dirty="0" smtClean="0"/>
              <a:t>Огромную нашу страну вы спасли,</a:t>
            </a:r>
            <a:br>
              <a:rPr lang="ru-RU" b="1" dirty="0" smtClean="0"/>
            </a:br>
            <a:r>
              <a:rPr lang="ru-RU" b="1" dirty="0" smtClean="0"/>
              <a:t>Те годы в историю гордо вошли.</a:t>
            </a:r>
            <a:br>
              <a:rPr lang="ru-RU" b="1" dirty="0" smtClean="0"/>
            </a:br>
            <a:r>
              <a:rPr lang="ru-RU" b="1" dirty="0" smtClean="0"/>
              <a:t>Спасибо огромное вам ветераны,</a:t>
            </a:r>
            <a:br>
              <a:rPr lang="ru-RU" b="1" dirty="0" smtClean="0"/>
            </a:br>
            <a:r>
              <a:rPr lang="ru-RU" b="1" dirty="0" smtClean="0"/>
              <a:t>Гордимся мы и восхищаемся вами!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41163" y="4143380"/>
            <a:ext cx="2360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 работы Вика В.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1142984"/>
            <a:ext cx="271464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17092" y="1285860"/>
            <a:ext cx="298353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Победы.»</a:t>
            </a:r>
            <a:br>
              <a:rPr lang="ru-RU" sz="1800" b="1" dirty="0" smtClean="0"/>
            </a:br>
            <a:endParaRPr lang="ru-RU" b="1" dirty="0"/>
          </a:p>
        </p:txBody>
      </p:sp>
      <p:pic>
        <p:nvPicPr>
          <p:cNvPr id="6" name="Рисунок 5" descr="IMG_73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14942" y="1214422"/>
            <a:ext cx="371474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43504" y="4286256"/>
            <a:ext cx="4000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«Никто не забыт и ничто не забыто» </a:t>
            </a:r>
            <a:br>
              <a:rPr lang="ru-RU" b="1" dirty="0" smtClean="0"/>
            </a:br>
            <a:r>
              <a:rPr lang="ru-RU" b="1" dirty="0" smtClean="0"/>
              <a:t>Горящая надпись на глыбе гранита.</a:t>
            </a:r>
            <a:br>
              <a:rPr lang="ru-RU" b="1" dirty="0" smtClean="0"/>
            </a:br>
            <a:r>
              <a:rPr lang="ru-RU" b="1" dirty="0" smtClean="0"/>
              <a:t>Поблекшими листьями ветер играет</a:t>
            </a:r>
            <a:br>
              <a:rPr lang="ru-RU" b="1" dirty="0" smtClean="0"/>
            </a:br>
            <a:r>
              <a:rPr lang="ru-RU" b="1" dirty="0" smtClean="0"/>
              <a:t>И снегом холодным венки засыпает.</a:t>
            </a:r>
            <a:br>
              <a:rPr lang="ru-RU" b="1" dirty="0" smtClean="0"/>
            </a:br>
            <a:r>
              <a:rPr lang="ru-RU" b="1" dirty="0" smtClean="0"/>
              <a:t>Но, словно огонь, у подножья – гвоздика.</a:t>
            </a:r>
            <a:br>
              <a:rPr lang="ru-RU" b="1" dirty="0" smtClean="0"/>
            </a:br>
            <a:r>
              <a:rPr lang="ru-RU" b="1" dirty="0" smtClean="0"/>
              <a:t>Никто не забыт и ничто не забыто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6072206"/>
            <a:ext cx="2676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Автор работы Кирилл К..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7" y="1857364"/>
            <a:ext cx="235745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989034"/>
          </a:xfrm>
        </p:spPr>
        <p:txBody>
          <a:bodyPr/>
          <a:lstStyle/>
          <a:p>
            <a:r>
              <a:rPr lang="ru-RU" sz="1800" b="1" dirty="0" smtClean="0"/>
              <a:t>В рамках Акции «Мы говорим Вам Спасибо» </a:t>
            </a:r>
            <a:br>
              <a:rPr lang="ru-RU" sz="1800" b="1" dirty="0" smtClean="0"/>
            </a:br>
            <a:r>
              <a:rPr lang="ru-RU" sz="1800" b="1" dirty="0" smtClean="0"/>
              <a:t>воспитанники совместно с родителями приняли участие </a:t>
            </a:r>
            <a:br>
              <a:rPr lang="ru-RU" sz="1800" b="1" dirty="0" smtClean="0"/>
            </a:br>
            <a:r>
              <a:rPr lang="ru-RU" sz="1800" b="1" dirty="0" smtClean="0"/>
              <a:t>в творческом конкурсе «75 лет Победы.»</a:t>
            </a:r>
            <a:br>
              <a:rPr lang="ru-RU" sz="1800" b="1" dirty="0" smtClean="0"/>
            </a:b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36433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День Победы — праздник светлый,</a:t>
            </a:r>
            <a:br>
              <a:rPr lang="ru-RU" b="1" dirty="0" smtClean="0"/>
            </a:br>
            <a:r>
              <a:rPr lang="ru-RU" b="1" dirty="0" smtClean="0"/>
              <a:t>На главной площади парад,</a:t>
            </a:r>
            <a:br>
              <a:rPr lang="ru-RU" b="1" dirty="0" smtClean="0"/>
            </a:br>
            <a:r>
              <a:rPr lang="ru-RU" b="1" dirty="0" smtClean="0"/>
              <a:t>В больших боях, в тот день весенний,</a:t>
            </a:r>
            <a:br>
              <a:rPr lang="ru-RU" b="1" dirty="0" smtClean="0"/>
            </a:br>
            <a:r>
              <a:rPr lang="ru-RU" b="1" dirty="0" smtClean="0"/>
              <a:t>Победу нам добыл солдат!</a:t>
            </a:r>
          </a:p>
          <a:p>
            <a:r>
              <a:rPr lang="ru-RU" b="1" dirty="0" smtClean="0"/>
              <a:t>Хоть с каждым годом их всё меньше,</a:t>
            </a:r>
            <a:br>
              <a:rPr lang="ru-RU" b="1" dirty="0" smtClean="0"/>
            </a:br>
            <a:r>
              <a:rPr lang="ru-RU" b="1" dirty="0" smtClean="0"/>
              <a:t>Тех, кто сей подвиг совершил,</a:t>
            </a:r>
            <a:br>
              <a:rPr lang="ru-RU" b="1" dirty="0" smtClean="0"/>
            </a:br>
            <a:r>
              <a:rPr lang="ru-RU" b="1" dirty="0" smtClean="0"/>
              <a:t>Но этот подвиг их бессмертный,</a:t>
            </a:r>
            <a:br>
              <a:rPr lang="ru-RU" b="1" dirty="0" smtClean="0"/>
            </a:br>
            <a:r>
              <a:rPr lang="ru-RU" b="1" dirty="0" smtClean="0"/>
              <a:t>Он будет с нами вечно жить!</a:t>
            </a:r>
          </a:p>
          <a:p>
            <a:r>
              <a:rPr lang="ru-RU" b="1" dirty="0" smtClean="0"/>
              <a:t>Цветы несу я ветерану,</a:t>
            </a:r>
            <a:br>
              <a:rPr lang="ru-RU" b="1" dirty="0" smtClean="0"/>
            </a:br>
            <a:r>
              <a:rPr lang="ru-RU" b="1" dirty="0" smtClean="0"/>
              <a:t>А на лице его слеза,</a:t>
            </a:r>
            <a:br>
              <a:rPr lang="ru-RU" b="1" dirty="0" smtClean="0"/>
            </a:br>
            <a:r>
              <a:rPr lang="ru-RU" b="1" dirty="0" smtClean="0"/>
              <a:t>В душе его осталась рана,</a:t>
            </a:r>
            <a:br>
              <a:rPr lang="ru-RU" b="1" dirty="0" smtClean="0"/>
            </a:br>
            <a:r>
              <a:rPr lang="ru-RU" b="1" dirty="0" smtClean="0"/>
              <a:t>От слова страшного — война!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928802"/>
            <a:ext cx="29430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080081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6" y="2000240"/>
            <a:ext cx="6276340" cy="4138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3108" y="642918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Искренне благодарим детей и родителей, </a:t>
            </a:r>
          </a:p>
          <a:p>
            <a:pPr algn="ctr"/>
            <a:r>
              <a:rPr lang="ru-RU" b="1" dirty="0" smtClean="0"/>
              <a:t>принявших участие в Акции «Мы Спасибо Вам говорим» </a:t>
            </a:r>
          </a:p>
          <a:p>
            <a:pPr algn="ctr"/>
            <a:r>
              <a:rPr lang="ru-RU" b="1" dirty="0" smtClean="0"/>
              <a:t>и в творческом конкурсе поделок, посвященных 75-летию со дня Победы.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214290"/>
            <a:ext cx="6619875" cy="3571900"/>
          </a:xfrm>
        </p:spPr>
        <p:txBody>
          <a:bodyPr/>
          <a:lstStyle/>
          <a:p>
            <a:pPr algn="r"/>
            <a:r>
              <a:rPr lang="ru-RU" sz="1800" b="1" dirty="0" smtClean="0"/>
              <a:t>Июнь. Клонился к вечеру закат.</a:t>
            </a:r>
            <a:br>
              <a:rPr lang="ru-RU" sz="1800" b="1" dirty="0" smtClean="0"/>
            </a:br>
            <a:r>
              <a:rPr lang="ru-RU" sz="1800" b="1" dirty="0" smtClean="0"/>
              <a:t>И теплой ночи разливалось море.</a:t>
            </a:r>
            <a:br>
              <a:rPr lang="ru-RU" sz="1800" b="1" dirty="0" smtClean="0"/>
            </a:br>
            <a:r>
              <a:rPr lang="ru-RU" sz="1800" b="1" dirty="0" smtClean="0"/>
              <a:t>И раздавался звонкий смех ребят,</a:t>
            </a:r>
            <a:br>
              <a:rPr lang="ru-RU" sz="1800" b="1" dirty="0" smtClean="0"/>
            </a:br>
            <a:r>
              <a:rPr lang="ru-RU" sz="1800" b="1" dirty="0" smtClean="0"/>
              <a:t>Не знающих, не ведающих горя.</a:t>
            </a:r>
            <a:br>
              <a:rPr lang="ru-RU" sz="1800" b="1" dirty="0" smtClean="0"/>
            </a:br>
            <a:r>
              <a:rPr lang="ru-RU" sz="1800" b="1" dirty="0" smtClean="0"/>
              <a:t>Июнь. Тогда еще не знали мы</a:t>
            </a:r>
            <a:br>
              <a:rPr lang="ru-RU" sz="1800" b="1" dirty="0" smtClean="0"/>
            </a:br>
            <a:r>
              <a:rPr lang="ru-RU" sz="1800" b="1" dirty="0" smtClean="0"/>
              <a:t>Со школьных вечеров домой шагая,</a:t>
            </a:r>
            <a:br>
              <a:rPr lang="ru-RU" sz="1800" b="1" dirty="0" smtClean="0"/>
            </a:br>
            <a:r>
              <a:rPr lang="ru-RU" sz="1800" b="1" dirty="0" smtClean="0"/>
              <a:t>Что завтра будет первый день войны,</a:t>
            </a:r>
            <a:br>
              <a:rPr lang="ru-RU" sz="1800" b="1" dirty="0" smtClean="0"/>
            </a:br>
            <a:r>
              <a:rPr lang="ru-RU" sz="1800" b="1" dirty="0" smtClean="0"/>
              <a:t>А кончится она лишь в сорок пятом, в мае…</a:t>
            </a:r>
            <a:br>
              <a:rPr lang="ru-RU" sz="1800" b="1" dirty="0" smtClean="0"/>
            </a:br>
            <a:r>
              <a:rPr lang="ru-RU" sz="1800" b="1" dirty="0" smtClean="0"/>
              <a:t>Такою всё дышало тишиной,</a:t>
            </a:r>
            <a:br>
              <a:rPr lang="ru-RU" sz="1800" b="1" dirty="0" smtClean="0"/>
            </a:br>
            <a:r>
              <a:rPr lang="ru-RU" sz="1800" b="1" dirty="0" smtClean="0"/>
              <a:t>Что вся Земля ещё спала казалось,</a:t>
            </a:r>
            <a:br>
              <a:rPr lang="ru-RU" sz="1800" b="1" dirty="0" smtClean="0"/>
            </a:br>
            <a:r>
              <a:rPr lang="ru-RU" sz="1800" b="1" dirty="0" smtClean="0"/>
              <a:t>Кто знал, что между миром и войной</a:t>
            </a:r>
            <a:br>
              <a:rPr lang="ru-RU" sz="1800" b="1" dirty="0" smtClean="0"/>
            </a:br>
            <a:r>
              <a:rPr lang="ru-RU" sz="1800" b="1" dirty="0" smtClean="0"/>
              <a:t>Всего каких то пять минут осталось</a:t>
            </a:r>
            <a:br>
              <a:rPr lang="ru-RU" sz="1800" b="1" dirty="0" smtClean="0"/>
            </a:br>
            <a:endParaRPr lang="ru-RU" altLang="en-GB" sz="1800" b="1" dirty="0">
              <a:solidFill>
                <a:srgbClr val="860000"/>
              </a:solidFill>
              <a:latin typeface="Malgun Gothic Semilight" panose="020B0502040204020203" charset="-122"/>
              <a:ea typeface="Malgun Gothic Semilight" panose="020B0502040204020203" charset="-122"/>
            </a:endParaRPr>
          </a:p>
        </p:txBody>
      </p:sp>
      <p:pic>
        <p:nvPicPr>
          <p:cNvPr id="5" name="Содержимое 4" descr="507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57356" y="2357430"/>
            <a:ext cx="292895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g_og_146673836527818998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857628"/>
            <a:ext cx="4429124" cy="2317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avatars.mds.yandex.net/get-pdb/1893235/ec988543-1454-4a59-8115-64ce9e4589bd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643050"/>
            <a:ext cx="6786610" cy="3393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489521" y="5857892"/>
            <a:ext cx="465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С уважением, коллектив детского сада №7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929486" cy="1643074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22 июня 1941 года началась Великая Отечественная Война….</a:t>
            </a:r>
            <a:b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</a:br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Заскрежетали гусеницы танков, засвистели пули. На города посыпались бомбы, на нашу родную землю ступили вражеские фашистские солдаты.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pic>
        <p:nvPicPr>
          <p:cNvPr id="2050" name="Picture 2" descr="https://avatars.mds.yandex.net/get-pdb/2115127/52ef3c6f-3f10-43bb-92de-b502128a237b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643050"/>
            <a:ext cx="4464875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i.mycdn.me/i?r=AzEPZsRbOZEKgBhR0XGMT1RkDtq98TlBpm5HG6oY50PLaa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500570"/>
            <a:ext cx="6429420" cy="2170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929486" cy="1643074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Все жители нашей страны и старые, и молодые взяли оружие в руки и встали на защиту Родины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pic>
        <p:nvPicPr>
          <p:cNvPr id="37890" name="Picture 2" descr="https://avatars.mds.yandex.net/get-pdb/225396/41281afc-1d0e-45b4-935c-7d0483700f9b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214554"/>
            <a:ext cx="279303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s://avatars.mds.yandex.net/get-pdb/2022479/c933a579-46e2-4239-8373-36c7620282e5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736"/>
            <a:ext cx="405392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894" name="AutoShape 6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8" name="AutoShape 10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902" name="Picture 14" descr="https://avatars.mds.yandex.net/get-pdb/1965212/4dd52418-a47f-4251-a1b9-5f10c3abe8b0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392901"/>
            <a:ext cx="3861774" cy="2465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929486" cy="1643074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В боевых сражениях участвовали не только мужчины. На защиту страны встали даже женщины. 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sp>
        <p:nvSpPr>
          <p:cNvPr id="37894" name="AutoShape 6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8" name="AutoShape 10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https://avatars.mds.yandex.net/get-zen_doc/1209300/pub_5aec7452a815f19a06c04a09_5aec7d7f79885e47d5eb48bd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571612"/>
            <a:ext cx="6988499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s://avatars.mds.yandex.net/get-pdb/224463/de90352c-acdb-4473-986a-6ff1827135a9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000504"/>
            <a:ext cx="3911387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929486" cy="1214446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В далёком тылу неоценимым вкладом в победу был труд женщин и детей, которые работали  днем и ночью на заводах, делали снаряды, пекли хлеб, шили военную форму…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sp>
        <p:nvSpPr>
          <p:cNvPr id="37894" name="AutoShape 6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8" name="AutoShape 10" descr="http://kotlasmuzei.ru/images/st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8" name="Picture 2" descr="https://habinfo.ru/wp-content/uploads/2018/02/deti-vojny-700x4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85860"/>
            <a:ext cx="3936688" cy="2643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6" descr="https://i1.wp.com/img-fotki.yandex.ru/get/9065/225044291.1/0_ba661_71e13976_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785926"/>
            <a:ext cx="2844789" cy="416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214290"/>
            <a:ext cx="6619875" cy="1898331"/>
          </a:xfrm>
        </p:spPr>
        <p:txBody>
          <a:bodyPr/>
          <a:lstStyle/>
          <a:p>
            <a:r>
              <a:rPr lang="ru-RU" sz="1800" b="1" dirty="0" smtClean="0"/>
              <a:t>Долгих 4 года длилась Великая Отечественная Война. За это время погибло много солдат, мирных жителей. Разрушены города, деревни, сёла….</a:t>
            </a:r>
            <a:endParaRPr lang="ru-RU" altLang="en-GB" sz="1800" b="1" dirty="0">
              <a:solidFill>
                <a:srgbClr val="860000"/>
              </a:solidFill>
              <a:latin typeface="Malgun Gothic Semilight" panose="020B0502040204020203" charset="-122"/>
              <a:ea typeface="Malgun Gothic Semilight" panose="020B0502040204020203" charset="-122"/>
            </a:endParaRPr>
          </a:p>
        </p:txBody>
      </p:sp>
      <p:pic>
        <p:nvPicPr>
          <p:cNvPr id="1026" name="Picture 2" descr="https://s.poembook.ru/theme/f5/ee/7a/6b1ad29f7b2f49cc20b77f4b3ae2cb6e1f8a0c5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5979110" cy="4933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142852"/>
            <a:ext cx="6619875" cy="1143007"/>
          </a:xfrm>
        </p:spPr>
        <p:txBody>
          <a:bodyPr/>
          <a:lstStyle/>
          <a:p>
            <a:r>
              <a:rPr lang="ru-RU" altLang="en-GB" sz="1800" b="1" dirty="0" smtClean="0">
                <a:solidFill>
                  <a:schemeClr val="tx1"/>
                </a:solidFill>
                <a:ea typeface="Malgun Gothic Semilight" panose="020B0502040204020203" charset="-122"/>
              </a:rPr>
              <a:t>И вот наступил этот долгожданный день – 9 Мая 1945 года. В этот день закончилась Великая Отечественная война. </a:t>
            </a:r>
            <a:endParaRPr lang="ru-RU" altLang="en-GB" sz="1800" b="1" dirty="0">
              <a:solidFill>
                <a:schemeClr val="tx1"/>
              </a:solidFill>
              <a:ea typeface="Malgun Gothic Semilight" panose="020B0502040204020203" charset="-122"/>
            </a:endParaRPr>
          </a:p>
        </p:txBody>
      </p:sp>
      <p:pic>
        <p:nvPicPr>
          <p:cNvPr id="41986" name="Picture 2" descr="http://static.oper.ru/data/site/123_pro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5000612"/>
            <a:ext cx="247974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8" name="Picture 4" descr="https://avatars.mds.yandex.net/get-pdb/2834182/7104b5a3-5840-461f-90d2-9ea1f8c630b6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142984"/>
            <a:ext cx="5000660" cy="3608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Picture 6" descr="https://avatars.mds.yandex.net/get-zen_doc/236854/pub_5d7504c34735a600aee9d0df_5d75163d80879d00ad8560ab/scale_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4765760"/>
            <a:ext cx="3214710" cy="209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4546" y="285729"/>
            <a:ext cx="6619875" cy="1071569"/>
          </a:xfrm>
        </p:spPr>
        <p:txBody>
          <a:bodyPr/>
          <a:lstStyle/>
          <a:p>
            <a:r>
              <a:rPr lang="ru-RU" sz="1800" b="1" dirty="0" smtClean="0"/>
              <a:t>Победе радовалась вся страна. Но радость эта была со слезами на глазах, так как в каждой семье кто-то погиб во время этой страшной войны.</a:t>
            </a:r>
            <a:endParaRPr lang="ru-RU" altLang="en-GB" sz="1800" b="1" dirty="0">
              <a:solidFill>
                <a:srgbClr val="860000"/>
              </a:solidFill>
              <a:latin typeface="Malgun Gothic Semilight" panose="020B0502040204020203" charset="-122"/>
              <a:ea typeface="Malgun Gothic Semilight" panose="020B0502040204020203" charset="-122"/>
            </a:endParaRPr>
          </a:p>
        </p:txBody>
      </p:sp>
      <p:pic>
        <p:nvPicPr>
          <p:cNvPr id="40964" name="Picture 4" descr="https://www.fiesta.ru/uploads/slider_image/image/93275/v880_Bkcu_tcZb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357298"/>
            <a:ext cx="6191293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800000"/>
      </a:hlink>
      <a:folHlink>
        <a:srgbClr val="FFCC99"/>
      </a:folHlink>
    </a:clrScheme>
    <a:fontScheme name="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800000"/>
      </a:hlink>
      <a:folHlink>
        <a:srgbClr val="FFCC99"/>
      </a:folHlink>
    </a:clrScheme>
    <a:fontScheme name="">
      <a:majorFont>
        <a:latin typeface="Times New Roman"/>
        <a:ea typeface="Times New Roman"/>
        <a:cs typeface=""/>
      </a:majorFont>
      <a:minorFont>
        <a:latin typeface="Times New Roman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558</Words>
  <Application>Microsoft Office PowerPoint</Application>
  <PresentationFormat>Экран (4:3)</PresentationFormat>
  <Paragraphs>62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Оформление по умолчанию</vt:lpstr>
      <vt:lpstr>1_Оформление по умолчанию</vt:lpstr>
      <vt:lpstr> 9 мая    День Победы</vt:lpstr>
      <vt:lpstr>Июнь. Клонился к вечеру закат. И теплой ночи разливалось море. И раздавался звонкий смех ребят, Не знающих, не ведающих горя. Июнь. Тогда еще не знали мы Со школьных вечеров домой шагая, Что завтра будет первый день войны, А кончится она лишь в сорок пятом, в мае… Такою всё дышало тишиной, Что вся Земля ещё спала казалось, Кто знал, что между миром и войной Всего каких то пять минут осталось </vt:lpstr>
      <vt:lpstr>22 июня 1941 года началась Великая Отечественная Война…. Заскрежетали гусеницы танков, засвистели пули. На города посыпались бомбы, на нашу родную землю ступили вражеские фашистские солдаты.</vt:lpstr>
      <vt:lpstr>Все жители нашей страны и старые, и молодые взяли оружие в руки и встали на защиту Родины</vt:lpstr>
      <vt:lpstr>В боевых сражениях участвовали не только мужчины. На защиту страны встали даже женщины. </vt:lpstr>
      <vt:lpstr>В далёком тылу неоценимым вкладом в победу был труд женщин и детей, которые работали  днем и ночью на заводах, делали снаряды, пекли хлеб, шили военную форму…</vt:lpstr>
      <vt:lpstr>Долгих 4 года длилась Великая Отечественная Война. За это время погибло много солдат, мирных жителей. Разрушены города, деревни, сёла….</vt:lpstr>
      <vt:lpstr>И вот наступил этот долгожданный день – 9 Мая 1945 года. В этот день закончилась Великая Отечественная война. </vt:lpstr>
      <vt:lpstr>Победе радовалась вся страна. Но радость эта была со слезами на глазах, так как в каждой семье кто-то погиб во время этой страшной войны.</vt:lpstr>
      <vt:lpstr>Никто и Никогда не забудет подвиг русских солдат во время Великой Отечественной Войны… С тех пор в этот день вся наша страна празднует День Победы. Люди несут цветы к памятникам защитников нашей Родины, к могиле Неизвестного Солдата, к Вечному Огню. В столице нашей Родины - городе Москва - проходит Парад Победы. По всей стране проходит акция «Бессмертный полк». А вечером небо над городами вспыхивает огнями Салюта Победы.</vt:lpstr>
      <vt:lpstr>Несмотря на течение времени, неумолимо отдаляющее нас от великого события 75-летней давности, День Победы, 9 Мая, продолжает оставаться святым праздником для всех поколений. Этот день дарит невероятное ощущение гордости за наших дедов и прадедов, за наш народ. </vt:lpstr>
      <vt:lpstr>Воспитанники детского сада №7приняли участие в акции «Мы говорим Вам Спасибо».  Пока мы помним, мы живём…</vt:lpstr>
      <vt:lpstr>В рамках Акции «Мы говорим Вам Спасибо»  воспитанники совместно с родителями приняли участие  в творческом конкурсе «75 лет Победы». </vt:lpstr>
      <vt:lpstr>В рамках Акции «Мы говорим Вам Спасибо»  воспитанники совместно с родителями приняли участие  в творческом конкурсе «75 лет Победы.» </vt:lpstr>
      <vt:lpstr>В рамках Акции «Мы говорим Вам Спасибо»  воспитанники совместно с родителями приняли участие  в творческом конкурсе «75 лет Победы.» </vt:lpstr>
      <vt:lpstr>В рамках Акции «Мы говорим Вам Спасибо»  воспитанники совместно с родителями приняли участие  в творческом конкурсе «75 лет Победы.» </vt:lpstr>
      <vt:lpstr>В рамках Акции «Мы говорим Вам Спасибо»  воспитанники совместно с родителями приняли участие  в творческом конкурсе «75 лет Победы.» </vt:lpstr>
      <vt:lpstr>В рамках Акции «Мы говорим Вам Спасибо»  воспитанники совместно с родителями приняли участие  в творческом конкурсе «75 лет Победы.» 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Uaer</cp:lastModifiedBy>
  <cp:revision>59</cp:revision>
  <dcterms:created xsi:type="dcterms:W3CDTF">2012-08-12T16:04:58Z</dcterms:created>
  <dcterms:modified xsi:type="dcterms:W3CDTF">2021-03-14T14:59:00Z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2057-10.2.0.7646</vt:lpwstr>
  </property>
</Properties>
</file>