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4810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64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61633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6586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067664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241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79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714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321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3368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301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974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521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336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0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1337DD-7576-4C20-B550-6A0BCE4C9DE8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5C49D0-9A62-4A09-B08D-513E8DD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480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2077" y="246047"/>
            <a:ext cx="6513065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окружающего мира </a:t>
            </a:r>
          </a:p>
          <a:p>
            <a:pPr algn="ctr"/>
            <a:r>
              <a:rPr lang="ru-RU" sz="6000" b="1" i="0" dirty="0" smtClean="0">
                <a:solidFill>
                  <a:srgbClr val="76A9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</a:t>
            </a:r>
            <a:r>
              <a:rPr lang="ru-RU" sz="6000" b="1" i="0" dirty="0" smtClean="0">
                <a:solidFill>
                  <a:srgbClr val="76A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природы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класс «Школа России»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01662" y="4510920"/>
            <a:ext cx="39555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начальных классов</a:t>
            </a: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Неволина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</p:txBody>
      </p:sp>
      <p:pic>
        <p:nvPicPr>
          <p:cNvPr id="1026" name="Picture 2" descr="https://avatars.mds.yandex.net/get-zen_doc/61014/pub_5e7b9bbb27ac4739966c9dcf_5e7b9d793c372463aa7a241c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86" y="2375557"/>
            <a:ext cx="5300876" cy="4270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467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7061" y="284090"/>
            <a:ext cx="86071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76A9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природы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изменения, происходящие в природе.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3039" y="1484419"/>
            <a:ext cx="907121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Явления природы связаны со сменой времён года (сезонов), поэтому они называются сезонными.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каждого сезона (весна, лето, осень, зима) характерны свои природные явления.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541" y="3054079"/>
            <a:ext cx="6250228" cy="3500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13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21" y="543977"/>
            <a:ext cx="8881113" cy="510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27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3" y="416169"/>
            <a:ext cx="9028972" cy="5206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26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2406" y="2027661"/>
            <a:ext cx="76791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7200" b="1" i="1" dirty="0" smtClean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4084176669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</TotalTime>
  <Words>37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2021-03-15T08:31:59Z</dcterms:created>
  <dcterms:modified xsi:type="dcterms:W3CDTF">2021-03-15T15:22:11Z</dcterms:modified>
</cp:coreProperties>
</file>