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44" r:id="rId1"/>
  </p:sldMasterIdLst>
  <p:sldIdLst>
    <p:sldId id="256" r:id="rId2"/>
    <p:sldId id="257" r:id="rId3"/>
    <p:sldId id="259" r:id="rId4"/>
    <p:sldId id="261" r:id="rId5"/>
    <p:sldId id="273" r:id="rId6"/>
    <p:sldId id="270" r:id="rId7"/>
    <p:sldId id="271" r:id="rId8"/>
    <p:sldId id="272" r:id="rId9"/>
    <p:sldId id="263" r:id="rId10"/>
    <p:sldId id="275" r:id="rId11"/>
    <p:sldId id="274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803" autoAdjust="0"/>
  </p:normalViewPr>
  <p:slideViewPr>
    <p:cSldViewPr>
      <p:cViewPr varScale="1">
        <p:scale>
          <a:sx n="73" d="100"/>
          <a:sy n="73" d="100"/>
        </p:scale>
        <p:origin x="5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2A10F5-D89A-4E67-8C34-AD51E3FD5399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17A591-567E-412D-8C21-EE38F95295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Родительское собрание </a:t>
            </a:r>
            <a:br>
              <a:rPr lang="ru-RU" dirty="0" smtClean="0"/>
            </a:br>
            <a:r>
              <a:rPr lang="ru-RU" sz="3100" b="1" u="sng" dirty="0" smtClean="0">
                <a:solidFill>
                  <a:schemeClr val="tx1"/>
                </a:solidFill>
              </a:rPr>
              <a:t>Средняя группа №1</a:t>
            </a:r>
            <a:br>
              <a:rPr lang="ru-RU" sz="3100" b="1" u="sng" dirty="0" smtClean="0">
                <a:solidFill>
                  <a:schemeClr val="tx1"/>
                </a:solidFill>
              </a:rPr>
            </a:b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u="sng" dirty="0" smtClean="0"/>
              <a:t>Подготовили воспитатели:</a:t>
            </a:r>
            <a:endParaRPr lang="ru-RU" dirty="0" smtClean="0"/>
          </a:p>
          <a:p>
            <a:r>
              <a:rPr lang="ru-RU" b="1" u="sng" dirty="0" err="1" smtClean="0"/>
              <a:t>Жуланова</a:t>
            </a:r>
            <a:r>
              <a:rPr lang="ru-RU" b="1" u="sng" dirty="0" smtClean="0"/>
              <a:t> Е.И.; Сафарова Н.А</a:t>
            </a:r>
            <a:endParaRPr lang="ru-RU" dirty="0" smtClean="0"/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1700808"/>
            <a:ext cx="842968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Шалость детей с огнем – довольно распространенная причина пожара. Ребенок, оставшись без присмотра, может взять спички и, подражая взрослым, поджечь бумагу, включить в розетку электрический нагревательный прибор или даже устроить костер. При этом, как правило, сами виновники при виде пламени, вышедшего из-под контроля, теряются, получают тяжелейшие травмы, а иногда и гибнут. Между тем подобных трагедий можно избежать. Необходимо постоянно разъяснять ребенку опасность игр с огнем, хранить спички или иные зажигательные принадлежности, а также особо опасные в пожарном отношении изделия, предметы и материалы вне досягаемости детей и по возможности не оставлять детей надолго без присмотра. Ведь обучение это привитие элементарных навыков осторожного обращения с огнем и умение правильно действовать в случае возникновения пожара. Соблюдение этих правил должно стать для детей таким же обязательным и естественным, как соблюдение санитарно – гигиенических правил. Помочь им в этом обязаны мы, взрослые. Поэтому детям необходимо разъяснять опасность игр и шалостей с огнем, правила предосторожности в обращении с электробытовыми приборами. Научить детей вызывать на помощь пожарную охрану.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1752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Безопасность детей и профилактика опасных ситуаций: 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пожарная безопасность</a:t>
            </a:r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884" y="1700808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в силу своих возрастных особенностей не всегда способны правильно оценить дорожную ситуацию и распознать опасность. Сделайте все необходимое, чтобы в Вашу семью не пришла опасность. Своевременное обучение детей умению ориентироваться в дорожной ситуации воспитывайте потребность быть дисциплинированными на улице, осторожными и осмотрительными!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Дорога с ребенком в детский сад и обратно — идеальный способ не только давать ему знания, но и формировать у него навыки безопасного поведения на улице. К сожалению, многим свойственно заблуждение, будто бы учить детей правильно вести себя на дорогах и улицах города надо где-то лет с 5—6, к тому времени, когда они пойдут в первый класс. Однако у ребенка целая гамма привычек, неосознанно и независимо, возникает с самого раннего детства, и некоторые из них, вполне пригодные для пребывания в доме и возле него, смертельно опасны на проезжей части. Именно поэтому во время движения с малышом по улице, надо формировать у него комплект «транспортных» привычек. Для этого родители должны как можно чаще сопровождать ребенка на улице, соблюдая требования ПДД.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71480"/>
            <a:ext cx="8064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Безопасность детей и профилактика опасных ситуаций: 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дорожная безопасность</a:t>
            </a:r>
            <a:endParaRPr lang="ru-RU" sz="2800" b="1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-230617"/>
            <a:ext cx="8929718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7AD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u="sng" dirty="0">
              <a:solidFill>
                <a:srgbClr val="007AD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Актуальные вопросы нашей</a:t>
            </a:r>
            <a:r>
              <a:rPr kumimoji="0" lang="ru-RU" sz="2800" b="1" i="0" u="sng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группы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Родители наравне с сотрудниками ДОУ несут ответственность за безопасное пребывание детей в детском саду. Приводя ребенка в детский сад, родитель обязан знать, что: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Ребенок должен быть эмоционально и физически здоров.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Нельзя приносить с собой: жевательную резинку, мелкие и опасные предметы: пуговицы, кнопки, зажигалки, лазерные игрушки, монеты, лекарственные препараты, мелкие украшения, шнурки, жгуты и т. д., ломаные игрушки и ценные вещи.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Знать, что находится в карманах у ребенка.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Нельзя оставлять в детском шкафчике лекарственные препараты и витамины.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Нельзя приносить продукты питания (молочные, соки, экзотические фрукты, пирожные и торты).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Нельзя приносить с собой опасные игрушки: дротики, пистолеты, ружья, кинжалы, лук со стрелами, игрушки сомнительного производителя, стеклянные, и т. д.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Нельзя приносить острые, режущие, стеклянные предметы (ножницы, ножи, булавки, гвозди, проволоку, зеркала, стеклянные флаконы)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Запрещается ношение в детском саду обуви без задников (шлепанцы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травмоопасны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Нельзя детям надевать украшения (крупные серьги, длинные цепочки, кольца).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Одежда и обувь должна соответствовать размеру и росту ребенка. 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Не рекомендуется приносить в ДОУ игрушки </a:t>
            </a:r>
            <a:r>
              <a: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Пожалуйста, помните, что игрушка Вашего ребёнка может испортиться, потеряться, или её может взять домой другой ребёнок (дети любят меняться ими), поэтому не нужно приносить предметы, за сохранность и целостность которых Вы будете переживать.   К тому же игрушка может стать причиной травмы детей, при наличии мелких деталей или в случаи поломки.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Учреждение дошкольного образования не несет ответственности за сохранность дорогостоящих игрушек, ценных вещей ( золотые украшения, мобильные телефоны)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10f8/00003807-6d3cf812/img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726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239000" cy="11058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Здравствуйте, </a:t>
            </a:r>
            <a:br>
              <a:rPr lang="ru-RU" sz="3600" dirty="0" smtClean="0"/>
            </a:br>
            <a:r>
              <a:rPr lang="ru-RU" sz="3600" dirty="0" smtClean="0"/>
              <a:t>уважаемые родители!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r>
              <a:rPr lang="ru-RU" sz="2400" dirty="0" smtClean="0"/>
              <a:t>В </a:t>
            </a:r>
            <a:r>
              <a:rPr lang="ru-RU" sz="2400" dirty="0"/>
              <a:t>связи с особым </a:t>
            </a:r>
            <a:r>
              <a:rPr lang="ru-RU" sz="2400" dirty="0" smtClean="0"/>
              <a:t>режимом функционирования </a:t>
            </a:r>
            <a:r>
              <a:rPr lang="ru-RU" sz="2400" dirty="0"/>
              <a:t>образовательного учреждения, </a:t>
            </a:r>
          </a:p>
          <a:p>
            <a:pPr algn="ctr">
              <a:buNone/>
            </a:pPr>
            <a:r>
              <a:rPr lang="ru-RU" sz="2400" dirty="0"/>
              <a:t>проведение родительского собрания в очном режиме невозможно.</a:t>
            </a:r>
          </a:p>
          <a:p>
            <a:pPr algn="ctr">
              <a:buNone/>
            </a:pPr>
            <a:r>
              <a:rPr lang="ru-RU" sz="2400" dirty="0"/>
              <a:t>Поэтому мы собрали все важное для вас в этой презентации.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348880"/>
            <a:ext cx="828680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Подведение итогов первого полугодия по реализации образовательной программы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образа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жизни у детей </a:t>
            </a:r>
            <a:endParaRPr lang="ru-RU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Роль семьи в формировании личности дошкольника</a:t>
            </a: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Безопасность детей и профилактика опасных ситуаций: пожарная и дорожная безопасность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Актуальные вопросы нашей группы</a:t>
            </a:r>
            <a:endParaRPr lang="ru-RU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b="1" i="1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u="sng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82556" y="1124744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Протокол родительского собрания</a:t>
            </a:r>
            <a:endParaRPr lang="en-US" sz="2800" b="1" u="sng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14282" y="1042462"/>
            <a:ext cx="835824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Работа в средней  группе проводится исходя из основных годовых задач рабочей программы группы, основанной на образовательной программой ГБДОУ детский сад №42 на 2020-2021 год.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течение первого полугодия деятельность  была направлена на обеспечение непрерывного, всестороннего и своевременного развития ребенка.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Педагогический процесс ориентирован на всестороннее формирование личности ребенка.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Дети любознательны, проявляют устойчивый интерес к исследовательской и проектной деятельности. Без затруднений различают цвета спектра: красный, оранжевый, желтый, зеленый, голубой, синий, фиолетовый. Дети учатся поддержать беседу, высказывать свою точку зрения, согласие или нет с мнением сверстников.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Учатся согласовывать тему игры; распределять роли, подготавливать необходимые условия, договариваться о последовательности совместных действий, налаживать и регулировать контакты в совместной игре: договариваться, мириться, уступать, убеждать и т. 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01117" y="62068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мы научились</a:t>
            </a:r>
            <a:endParaRPr lang="ru-RU" sz="2800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14423"/>
            <a:ext cx="835292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Дети знакомы с  особенностями изобразительных материалов, выделяют выразительные средства в различных видах искусствах (форма, цвет). Часть детей умеют свободно вырезать, резать бумагу на короткие и длинные полоски. Все дети проявляют эстетические чувства, эмоции, эстетический вкус.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Многие дети знают и называют своё имя и фамилию, адрес проживания, имена родителей. С большим удовольствием рассматривают иллюстрированные издания детских книг, проявляют интерес к ним. 	Знают о значении воздуха, солнца и воды для человека. Хорошо ориентируются в пространстве (на себе, на другом человеке, от предмета на плоскости). Без труда называют диких и домашних животных, одежду, обувь, мебель, посуду, деревья. Сравнивают количество предметов в группах до 5 на основе счёта, приложением и наложением, отлично различают круг, квадрат, прямоугольник, треугольник.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Анализ усвоения детьми программного материала показывают стабильность и позитивную динамику по всем направлениям развития.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89635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691203"/>
            <a:ext cx="3449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u="sng" dirty="0">
                <a:solidFill>
                  <a:srgbClr val="0F6FC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Чему мы научились</a:t>
            </a:r>
            <a:endParaRPr lang="ru-RU" sz="2800" u="sng" dirty="0">
              <a:solidFill>
                <a:srgbClr val="0F6FC6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85728"/>
            <a:ext cx="80648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pPr algn="ctr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Формирование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здорового образа жизни </a:t>
            </a:r>
          </a:p>
          <a:p>
            <a:pPr algn="ctr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у детей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988840"/>
            <a:ext cx="84296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папы и мамы!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раннего детства воспитывайте у своих детей привычку заниматься физкультурой и спортом!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Уважайте спортивные интересы и пристрастия своего ребенка!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Рассказывайте о своих спортивных достижениях в детстве и юности!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Дарите своим детям спортивный инвентарь и снаряжение!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Демонстрируйте свой пример занятий физкультурой и спортом!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Совершайте со своим ребенком прогулки на свежем воздухе всей семьей, походы и экскурсии!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Радуйтесь успехам в спорте своего ребенка и его друзей!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самом видном месте в доме помещайте награды за спортивные достижения своего ребенка!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своего ребенка в случае неудач, закаляйте его волю и характер!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357299"/>
            <a:ext cx="80724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зимнее время – совершать лыжные прогулки с детьми, кататься на коньках, на санках, совершать пешие прогулки в ближайший лес, парк, лепить во дворе снежные крепости, фигуры.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2. В весеннее и осеннее время – брать детей с собой в однодневные туристические походы, совершать совместный отдых на море, на даче, организовывать совместные дворовые затеи с подвижными играми.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3. В летнее время – загорать, плавать, устраивать шумные, подвижные игры на улице.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4. Устраивать совместные семейные чтения о здоровом образе жизни. (Например, стихотворение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«Девочка чумазая»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вызывет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желание малышей умываться и мыть руки с мылом, произведение С. Михалкова «Про девочку, которая плохо кушала» поможет побороть плохой аппетит, стихотворение С. Михалкова «Про мимозу» расскажет о необходимости закаливания и т.п.)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28670"/>
            <a:ext cx="77768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Родители совместно с детьми могут: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eremok16.caduk.ru/images/101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072362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42860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Вот те добрые советы,</a:t>
            </a:r>
            <a:br>
              <a:rPr lang="ru-RU" b="1" dirty="0" smtClean="0"/>
            </a:br>
            <a:r>
              <a:rPr lang="ru-RU" b="1" dirty="0" smtClean="0"/>
              <a:t>В них и спрятаны секреты,</a:t>
            </a:r>
            <a:br>
              <a:rPr lang="ru-RU" b="1" dirty="0" smtClean="0"/>
            </a:br>
            <a:r>
              <a:rPr lang="ru-RU" b="1" dirty="0" smtClean="0"/>
              <a:t>Как здоровье сохранить.</a:t>
            </a:r>
            <a:br>
              <a:rPr lang="ru-RU" b="1" dirty="0" smtClean="0"/>
            </a:br>
            <a:r>
              <a:rPr lang="ru-RU" b="1" dirty="0" smtClean="0"/>
              <a:t>Научись его ценить!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24831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«Роль семьи в формировании личности дошкольника»</a:t>
            </a:r>
            <a:endParaRPr lang="en-US" sz="2800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51520" y="1302190"/>
            <a:ext cx="871296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«Не думайте, что вы воспитываете ребенка только тогда,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вы разговариваете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или поручаете его,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приказываете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ему.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воспитываете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каждый момент Вашей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жизни,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тогда, когда Вас нет дома».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А. С Макаренко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Семья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играет важную роль в формировании личности человека. Родители - первые воспитатели и учителя ребёнка. Наблюдая за отношением взрослых, их эмоциональными реакциями и ощущая на себе многообразие проявлений чувств близких ему людей, ребёнок приобретает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нравственноэмоциональный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опыт. Важно, какие эмоциональные впечатления он получает в детстве - положительные или отрицательные; какие проявления взрослых наблюдает: заботу, доброту, сердечность, приветливые лица, спокойный тон, юмор или суету, взвинченность, ворчливость, зависть, мелочность, хмурые лица. Всё это своеобразная азбука чувств, первый кирпичик в будущем становлении личности человека.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Помните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Ребенок, что тесто, как замесил, так и выросло.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Пороки ребенка не рождаются, а воспитываются.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Верная указка не кулак, а ласка.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384</TotalTime>
  <Words>725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 2</vt:lpstr>
      <vt:lpstr>Поток</vt:lpstr>
      <vt:lpstr>Родительское собрание  Средняя группа №1 </vt:lpstr>
      <vt:lpstr>            Здравствуйте,  уважаемые родители!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Средняя группа №1</dc:title>
  <dc:creator>Komp</dc:creator>
  <cp:lastModifiedBy>Роман</cp:lastModifiedBy>
  <cp:revision>29</cp:revision>
  <dcterms:created xsi:type="dcterms:W3CDTF">2020-09-21T00:02:05Z</dcterms:created>
  <dcterms:modified xsi:type="dcterms:W3CDTF">2021-02-06T17:47:36Z</dcterms:modified>
</cp:coreProperties>
</file>