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69" r:id="rId5"/>
    <p:sldId id="270" r:id="rId6"/>
    <p:sldId id="271" r:id="rId7"/>
    <p:sldId id="272" r:id="rId8"/>
    <p:sldId id="27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дизайн слайда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1873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2071678"/>
            <a:ext cx="72866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atin typeface="Arial" pitchFamily="34" charset="0"/>
                <a:cs typeface="Arial" pitchFamily="34" charset="0"/>
              </a:rPr>
              <a:t>Жизнь древних славян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&quot;как выглядели славяне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8429684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&quot;как славяне работали картинки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xn--j1ahfl.xn--p1ai/data/images/u145448/t1499790392am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857256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literatura5.narod.ru/bogatyri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642918"/>
            <a:ext cx="8358246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&quot;как славяне принимали гостей картинки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85728"/>
            <a:ext cx="7215238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&quot;лебедев пляска картина&quot;"/>
          <p:cNvPicPr/>
          <p:nvPr/>
        </p:nvPicPr>
        <p:blipFill>
          <a:blip r:embed="rId2" cstate="print"/>
          <a:srcRect t="2100" r="-72" b="2262"/>
          <a:stretch>
            <a:fillRect/>
          </a:stretch>
        </p:blipFill>
        <p:spPr bwMode="auto">
          <a:xfrm>
            <a:off x="285720" y="214290"/>
            <a:ext cx="8572560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&quot;как славяне отдыхали картинки&quot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64399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&quot;дизайн слайда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1873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2928934"/>
            <a:ext cx="72866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atin typeface="Arial" pitchFamily="34" charset="0"/>
                <a:cs typeface="Arial" pitchFamily="34" charset="0"/>
              </a:rPr>
              <a:t>Спасибо за урок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</Words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2020-02-11T08:00:47Z</dcterms:created>
  <dcterms:modified xsi:type="dcterms:W3CDTF">2021-03-14T17:02:09Z</dcterms:modified>
</cp:coreProperties>
</file>