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5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180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lyshi\Downloads\СЕРТИФИКАТ МАРШАК 2020  (1) (pdf.io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" y="0"/>
            <a:ext cx="6854701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5998" y="4427984"/>
            <a:ext cx="5829300" cy="1960033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Матюнину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Никите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класса ГБОУ «РШИ «Тувинский кадетский корпус»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22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Матюнину Никите,  воспитаннику 3 класса ГБОУ «РШИ «Тувинский кадетский корпус»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Microsoft PowerPoint</dc:title>
  <dc:creator>Malyshi</dc:creator>
  <dc:description>Онгай-оол Долгар, _x000d_учащаяся 3 класса, МБОУ СОШ №1 г. Кызыла_x000d_ им. М. Бухтуева</dc:description>
  <cp:lastModifiedBy>Пользователь</cp:lastModifiedBy>
  <cp:revision>21</cp:revision>
  <dcterms:created xsi:type="dcterms:W3CDTF">2020-11-05T02:29:23Z</dcterms:created>
  <dcterms:modified xsi:type="dcterms:W3CDTF">2021-03-12T09:42:53Z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Презентация Microsoft PowerPoint</vt:lpwstr>
  </property>
  <property fmtid="{D5CDD505-2E9C-101B-9397-08002B2CF9AE}" pid="3" name="SlideDescription">
    <vt:lpwstr>Онгай-оол Долгар, _x000d_учащаяся 3 класса, МБОУ СОШ №1 г. Кызыла_x000d_ им. М. Бухтуева</vt:lpwstr>
  </property>
</Properties>
</file>