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2310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336218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Malyshi\Downloads\СЕРТИФИКАТ МАРШАК 2020  (1) (pdf.io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98" y="0"/>
            <a:ext cx="6854701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5998" y="4427984"/>
            <a:ext cx="5829300" cy="1960033"/>
          </a:xfrm>
        </p:spPr>
        <p:txBody>
          <a:bodyPr>
            <a:normAutofit/>
          </a:bodyPr>
          <a:lstStyle/>
          <a:p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Матюнину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Никите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учащийся 2 класса ГБОУ РШИ «Тувинский кадетский корпус»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C:\Users\Malyshi\Downloads\СЕРТИФИКАТ МАРШАК 2020  (1) (pdf.io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4701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46997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256</TotalTime>
  <Words>3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Матюнину Никите,  учащийся 2 класса ГБОУ РШИ «Тувинский кадетский корпус»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Microsoft PowerPoint</dc:title>
  <dc:creator>Malyshi</dc:creator>
  <dc:description>Матюнину Никите,_x000d_ учащийся 2 класса ГБОУ РШИ «Тувинский кадетский корпус»</dc:description>
  <cp:lastModifiedBy>Пользователь</cp:lastModifiedBy>
  <cp:revision>20</cp:revision>
  <dcterms:created xsi:type="dcterms:W3CDTF">2020-11-05T02:29:23Z</dcterms:created>
  <dcterms:modified xsi:type="dcterms:W3CDTF">2020-11-27T01:33:41Z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Презентация Microsoft PowerPoint</vt:lpwstr>
  </property>
  <property fmtid="{D5CDD505-2E9C-101B-9397-08002B2CF9AE}" pid="3" name="SlideDescription">
    <vt:lpwstr>Матюнину Никите,_x000d_ учащийся 2 класса ГБОУ РШИ «Тувинский кадетский корпус»</vt:lpwstr>
  </property>
</Properties>
</file>