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2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lyshi\Downloads\СЕРТИФИКАТ МАРШАК 2020  (1) (pdf.io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" y="0"/>
            <a:ext cx="685470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5998" y="4427984"/>
            <a:ext cx="5829300" cy="1960033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Онгай-оол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Чодураа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Алдын-ооловна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 ГБОУ РШИ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«Тувинский кадетский корпус»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6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Онгай-оол Чодураа Алдын-ооловна,  преподаватель  ГБОУ РШИ «Тувинский кадетский корпус»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Microsoft PowerPoint</dc:title>
  <dc:creator>Malyshi</dc:creator>
  <dc:description>Онгай-оол Чодураа Алдын-ооловна, _x000d_преподаватель  ГБОУ РШИ_x000d_«Тувинский кадетский корпус»</dc:description>
  <cp:lastModifiedBy>Пользователь Windows</cp:lastModifiedBy>
  <cp:revision>19</cp:revision>
  <dcterms:created xsi:type="dcterms:W3CDTF">2020-11-05T02:29:23Z</dcterms:created>
  <dcterms:modified xsi:type="dcterms:W3CDTF">2020-11-05T07:33:56Z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 Microsoft PowerPoint</vt:lpwstr>
  </property>
  <property fmtid="{D5CDD505-2E9C-101B-9397-08002B2CF9AE}" pid="3" name="SlideDescription">
    <vt:lpwstr>Онгай-оол Чодураа Алдын-ооловна, _x000d_преподаватель  ГБОУ РШИ_x000d_«Тувинский кадетский корпус»</vt:lpwstr>
  </property>
</Properties>
</file>