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11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t="-1000" r="-3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12.jpeg"/><Relationship Id="rId4" Type="http://schemas.openxmlformats.org/officeDocument/2006/relationships/slide" Target="slide5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slide" Target="slide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5.xml"/><Relationship Id="rId10" Type="http://schemas.openxmlformats.org/officeDocument/2006/relationships/image" Target="../media/image11.png"/><Relationship Id="rId4" Type="http://schemas.openxmlformats.org/officeDocument/2006/relationships/slide" Target="slide4.xml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slide" Target="slide4.xml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slide" Target="slide4.xml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8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990600" y="762000"/>
            <a:ext cx="7086600" cy="5257800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  <a:ln w="203200">
            <a:gradFill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60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Рисуем редис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Таня\Desktop\волк\Vector-material-of-delicious-vegetables-565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57"/>
          <a:stretch>
            <a:fillRect/>
          </a:stretch>
        </p:blipFill>
        <p:spPr bwMode="auto">
          <a:xfrm>
            <a:off x="6477000" y="0"/>
            <a:ext cx="2768829" cy="2057400"/>
          </a:xfrm>
          <a:prstGeom prst="rect">
            <a:avLst/>
          </a:prstGeom>
          <a:noFill/>
        </p:spPr>
      </p:pic>
      <p:pic>
        <p:nvPicPr>
          <p:cNvPr id="1027" name="Picture 3" descr="C:\Users\Таня\Desktop\волк\b95c276708ea6ba66e46679d1b4e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890"/>
          <a:stretch>
            <a:fillRect/>
          </a:stretch>
        </p:blipFill>
        <p:spPr bwMode="auto">
          <a:xfrm flipH="1">
            <a:off x="4800600" y="4724400"/>
            <a:ext cx="4572000" cy="21336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28" name="Picture 4" descr="C:\Users\Таня\Desktop\волк\38cab78-fruits-155616-1280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81000" y="4038600"/>
            <a:ext cx="4669274" cy="2819400"/>
          </a:xfrm>
          <a:prstGeom prst="rect">
            <a:avLst/>
          </a:prstGeom>
          <a:noFill/>
        </p:spPr>
      </p:pic>
      <p:pic>
        <p:nvPicPr>
          <p:cNvPr id="1029" name="Picture 5" descr="C:\Users\Таня\Desktop\волк\0_154325_70aa7881_ori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936289" cy="2105025"/>
          </a:xfrm>
          <a:prstGeom prst="rect">
            <a:avLst/>
          </a:prstGeom>
          <a:noFill/>
        </p:spPr>
      </p:pic>
      <p:pic>
        <p:nvPicPr>
          <p:cNvPr id="1030" name="Picture 6" descr="C:\Users\Таня\Desktop\котишки\hello_html_721bfbff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19525" y="3429000"/>
            <a:ext cx="2230863" cy="1371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95400" y="990600"/>
            <a:ext cx="6248400" cy="434340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52600" y="1371600"/>
            <a:ext cx="548586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</a:rPr>
              <a:t>Редиска, прямо из гряды,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Помытая под краном,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Блестит вся в капельках воды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На полотенце тканом.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А до чего вкусна на вид –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Ну так и дразнит аппетит!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i="1" dirty="0" err="1" smtClean="0">
                <a:solidFill>
                  <a:srgbClr val="00B050"/>
                </a:solidFill>
              </a:rPr>
              <a:t>Сибирёв</a:t>
            </a:r>
            <a:r>
              <a:rPr lang="ru-RU" sz="3200" i="1" dirty="0" smtClean="0">
                <a:solidFill>
                  <a:srgbClr val="00B050"/>
                </a:solidFill>
              </a:rPr>
              <a:t> В.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1219200" y="990600"/>
            <a:ext cx="1143000" cy="10668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hlinkClick r:id="rId4" action="ppaction://hlinksldjump"/>
          </p:cNvPr>
          <p:cNvSpPr/>
          <p:nvPr/>
        </p:nvSpPr>
        <p:spPr>
          <a:xfrm>
            <a:off x="1219200" y="2362200"/>
            <a:ext cx="1143000" cy="1066800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>
            <a:hlinkClick r:id="rId6" action="ppaction://hlinksldjump"/>
          </p:cNvPr>
          <p:cNvSpPr/>
          <p:nvPr/>
        </p:nvSpPr>
        <p:spPr>
          <a:xfrm>
            <a:off x="1219200" y="3733800"/>
            <a:ext cx="1143000" cy="10668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8" action="ppaction://hlinksldjump"/>
          </p:cNvPr>
          <p:cNvSpPr/>
          <p:nvPr/>
        </p:nvSpPr>
        <p:spPr>
          <a:xfrm>
            <a:off x="1219200" y="5029200"/>
            <a:ext cx="1143000" cy="10668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71800" y="838200"/>
            <a:ext cx="4724400" cy="4572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C:\Users\Таня\Desktop\котишки\hello_html_721bfbff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15200" y="152400"/>
            <a:ext cx="1982989" cy="1219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971800" y="838200"/>
            <a:ext cx="4724400" cy="45720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C:\Users\Таня\Desktop\котишки\hello_html_721bfbff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52400"/>
            <a:ext cx="1982989" cy="121920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1219200" y="990600"/>
            <a:ext cx="1143000" cy="10668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5" action="ppaction://hlinksldjump"/>
          </p:cNvPr>
          <p:cNvSpPr/>
          <p:nvPr/>
        </p:nvSpPr>
        <p:spPr>
          <a:xfrm>
            <a:off x="1219200" y="2362200"/>
            <a:ext cx="1143000" cy="10668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7" action="ppaction://hlinksldjump"/>
          </p:cNvPr>
          <p:cNvSpPr/>
          <p:nvPr/>
        </p:nvSpPr>
        <p:spPr>
          <a:xfrm>
            <a:off x="1219200" y="3733800"/>
            <a:ext cx="1143000" cy="10668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1219200" y="5029200"/>
            <a:ext cx="1143000" cy="10668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971800" y="838200"/>
            <a:ext cx="4724400" cy="45720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C:\Users\Таня\Desktop\котишки\hello_html_721bfbff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52400"/>
            <a:ext cx="1982989" cy="121920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1219200" y="990600"/>
            <a:ext cx="1143000" cy="1066800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6" action="ppaction://hlinksldjump"/>
          </p:cNvPr>
          <p:cNvSpPr/>
          <p:nvPr/>
        </p:nvSpPr>
        <p:spPr>
          <a:xfrm>
            <a:off x="1219200" y="2362200"/>
            <a:ext cx="1143000" cy="10668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7" action="ppaction://hlinksldjump"/>
          </p:cNvPr>
          <p:cNvSpPr/>
          <p:nvPr/>
        </p:nvSpPr>
        <p:spPr>
          <a:xfrm>
            <a:off x="1219200" y="3733800"/>
            <a:ext cx="1143000" cy="10668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1219200" y="5029200"/>
            <a:ext cx="1143000" cy="10668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971800" y="838200"/>
            <a:ext cx="4724400" cy="45720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C:\Users\Таня\Desktop\котишки\hello_html_721bfbff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52400"/>
            <a:ext cx="1982989" cy="121920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1219200" y="990600"/>
            <a:ext cx="1143000" cy="1066800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6" action="ppaction://hlinksldjump"/>
          </p:cNvPr>
          <p:cNvSpPr/>
          <p:nvPr/>
        </p:nvSpPr>
        <p:spPr>
          <a:xfrm>
            <a:off x="1219200" y="2362200"/>
            <a:ext cx="1143000" cy="10668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219200" y="3733800"/>
            <a:ext cx="1143000" cy="10668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1219200" y="5029200"/>
            <a:ext cx="1143000" cy="10668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971800" y="838200"/>
            <a:ext cx="4724400" cy="45720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C:\Users\Таня\Desktop\котишки\hello_html_721bfbff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52400"/>
            <a:ext cx="1982989" cy="1219200"/>
          </a:xfrm>
          <a:prstGeom prst="rect">
            <a:avLst/>
          </a:prstGeom>
          <a:noFill/>
        </p:spPr>
      </p:pic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1219200" y="990600"/>
            <a:ext cx="1143000" cy="1066800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1219200" y="2362200"/>
            <a:ext cx="1143000" cy="10668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1219200" y="3733800"/>
            <a:ext cx="1143000" cy="10668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0" action="ppaction://hlinksldjump"/>
          </p:cNvPr>
          <p:cNvSpPr/>
          <p:nvPr/>
        </p:nvSpPr>
        <p:spPr>
          <a:xfrm>
            <a:off x="1219200" y="5029200"/>
            <a:ext cx="1143000" cy="10668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intonic.ru/uploads/images/2016/03/26/.tmb/thumb_img_56f691391a249_resize_900_5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838200"/>
            <a:ext cx="4689475" cy="414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4800600"/>
            <a:ext cx="624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Раскрашиваем наш рисунок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420455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11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Ирина</cp:lastModifiedBy>
  <cp:revision>31</cp:revision>
  <dcterms:created xsi:type="dcterms:W3CDTF">2017-05-25T16:04:47Z</dcterms:created>
  <dcterms:modified xsi:type="dcterms:W3CDTF">2020-04-11T15:25:21Z</dcterms:modified>
</cp:coreProperties>
</file>