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7" r:id="rId3"/>
    <p:sldId id="279" r:id="rId4"/>
    <p:sldId id="278" r:id="rId5"/>
    <p:sldId id="273" r:id="rId6"/>
    <p:sldId id="268" r:id="rId7"/>
    <p:sldId id="262" r:id="rId8"/>
    <p:sldId id="271" r:id="rId9"/>
    <p:sldId id="263" r:id="rId10"/>
    <p:sldId id="260" r:id="rId11"/>
    <p:sldId id="265" r:id="rId12"/>
    <p:sldId id="258" r:id="rId13"/>
    <p:sldId id="257" r:id="rId14"/>
    <p:sldId id="259" r:id="rId15"/>
    <p:sldId id="272" r:id="rId16"/>
    <p:sldId id="264" r:id="rId17"/>
    <p:sldId id="256" r:id="rId18"/>
    <p:sldId id="270" r:id="rId19"/>
    <p:sldId id="261" r:id="rId20"/>
    <p:sldId id="267" r:id="rId21"/>
    <p:sldId id="266" r:id="rId22"/>
    <p:sldId id="269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1302241"/>
            <a:ext cx="842493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</a:t>
            </a: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культурно-гигиенических навыков </a:t>
            </a:r>
            <a:endParaRPr lang="ru-RU" sz="28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детей раннего возраста </a:t>
            </a:r>
            <a:endParaRPr lang="ru-RU" sz="28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образовательном процессе ДОУ.</a:t>
            </a:r>
          </a:p>
          <a:p>
            <a:r>
              <a:rPr lang="ru-RU" sz="2000" b="1" dirty="0"/>
              <a:t> 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863588" y="18864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366 г. Челябинска»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83768" y="4581128"/>
            <a:ext cx="640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подготовила:</a:t>
            </a:r>
          </a:p>
          <a:p>
            <a:pPr algn="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МБДОУ «ДС №366 г. Челябинска»</a:t>
            </a:r>
          </a:p>
          <a:p>
            <a:pPr algn="r"/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Порохина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Владислава Геннадьевна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1640" y="6334581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Челябинск, 2021 год</a:t>
            </a:r>
          </a:p>
        </p:txBody>
      </p:sp>
      <p:pic>
        <p:nvPicPr>
          <p:cNvPr id="1026" name="Picture 2" descr="https://image.jimcdn.com/app/cms/image/transf/dimension=320x1024:format=png/path/sd99b7a7213d94bcf/image/i9367287e98b62daa/version/1583659643/ima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152" y="2636912"/>
            <a:ext cx="4213005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468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663" y="1384772"/>
            <a:ext cx="4887392" cy="3665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5" y="836712"/>
            <a:ext cx="3816423" cy="5088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779912" y="260648"/>
            <a:ext cx="2089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4135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492896"/>
            <a:ext cx="4368484" cy="3276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4840" y="2502032"/>
            <a:ext cx="4450797" cy="3338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31540" y="296069"/>
            <a:ext cx="828092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Алгоритмы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представлений о последовательности выполнения культурно-гигиенических процедур.</a:t>
            </a:r>
          </a:p>
        </p:txBody>
      </p:sp>
    </p:spTree>
    <p:extLst>
      <p:ext uri="{BB962C8B-B14F-4D97-AF65-F5344CB8AC3E}">
        <p14:creationId xmlns:p14="http://schemas.microsoft.com/office/powerpoint/2010/main" val="216185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1" y="2132856"/>
            <a:ext cx="4512502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8848" y="2204864"/>
            <a:ext cx="432048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95535" y="476672"/>
            <a:ext cx="8280919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Раскраски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систематизация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 детей о здоровье и здоровом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образе жизни.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33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429" y="2348880"/>
            <a:ext cx="4444192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6621" y="2384884"/>
            <a:ext cx="4416489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755576" y="450764"/>
            <a:ext cx="74888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Загадки, </a:t>
            </a:r>
            <a:r>
              <a:rPr lang="ru-RU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стишки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закрепление культурно-гигиенических навыков (умывание, одевание, чистка зубов, причёсывание, купание) посредством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художественных произведений.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25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2420888"/>
            <a:ext cx="3888432" cy="3742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1351" y="2420888"/>
            <a:ext cx="4703463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19092" y="457742"/>
            <a:ext cx="842493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Пазл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Мойдодыр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знакомство с предметами личной гигиены, навыкам умывания, мытья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рук, развитие умения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следить за чистотой своего тела. </a:t>
            </a:r>
          </a:p>
        </p:txBody>
      </p:sp>
    </p:spTree>
    <p:extLst>
      <p:ext uri="{BB962C8B-B14F-4D97-AF65-F5344CB8AC3E}">
        <p14:creationId xmlns:p14="http://schemas.microsoft.com/office/powerpoint/2010/main" val="192914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347" y="2420888"/>
            <a:ext cx="5138893" cy="3854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107888"/>
            <a:ext cx="3384376" cy="4311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12309" y="476672"/>
            <a:ext cx="82089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«Одень куклу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lvl="0"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формирование у детей умения называть предметы одежды, дифференцировать одежду для мальчиков и девочек, последовательно одевать куклу.</a:t>
            </a:r>
          </a:p>
        </p:txBody>
      </p:sp>
    </p:spTree>
    <p:extLst>
      <p:ext uri="{BB962C8B-B14F-4D97-AF65-F5344CB8AC3E}">
        <p14:creationId xmlns:p14="http://schemas.microsoft.com/office/powerpoint/2010/main" val="394654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945028"/>
            <a:ext cx="3600400" cy="48005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31540" y="457742"/>
            <a:ext cx="828092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«Найди пару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lvl="0"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обобщёнными понятиями: одежда,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посуда, развивать умение классифицировать.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945028"/>
            <a:ext cx="3624258" cy="4832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7296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40" y="2084734"/>
            <a:ext cx="3347885" cy="4463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6970" y="2348880"/>
            <a:ext cx="4798020" cy="3598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31540" y="457742"/>
            <a:ext cx="828092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«Волшебный шнурок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lvl="0"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способствовать формированию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 одежде и ее элементах (шнурки, пуговицы, завязки и т.д.).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73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375077"/>
            <a:ext cx="3138739" cy="41849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20210309_11261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7" y="2375077"/>
            <a:ext cx="3168351" cy="4224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31540" y="457742"/>
            <a:ext cx="828092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«Найди различия»</a:t>
            </a:r>
          </a:p>
          <a:p>
            <a:pPr lvl="0"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закрепление и систематизация знаний о культурно-гигиенических навыках. </a:t>
            </a:r>
          </a:p>
        </p:txBody>
      </p:sp>
    </p:spTree>
    <p:extLst>
      <p:ext uri="{BB962C8B-B14F-4D97-AF65-F5344CB8AC3E}">
        <p14:creationId xmlns:p14="http://schemas.microsoft.com/office/powerpoint/2010/main" val="272922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2365957"/>
            <a:ext cx="3110144" cy="4146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31540" y="457742"/>
            <a:ext cx="828092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«Найди тень»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уточнение представлений детей о гигиене, формирование навыков здорового образа жизни, правильного питания.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791663"/>
            <a:ext cx="4458952" cy="3295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7681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4230" y="404664"/>
            <a:ext cx="862813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Культурно-гигиенические навыки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по соблюдению чистоты тела, культурной еды, поддержания порядка в окружающей обстановке и культурных взаимоотношений детей друг с другом и с взрослыми.</a:t>
            </a:r>
          </a:p>
        </p:txBody>
      </p:sp>
      <p:pic>
        <p:nvPicPr>
          <p:cNvPr id="2054" name="Picture 6" descr="https://avatars.mds.yandex.net/get-zen_doc/1641332/pub_5d78989c32335400ab488427_5d78a40986c4a900b2be20d0/scale_120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276871"/>
            <a:ext cx="4680520" cy="4224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992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088958"/>
            <a:ext cx="3492388" cy="4656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31540" y="457742"/>
            <a:ext cx="82809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«Больше-меньше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lvl="0"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уточнение представлений детей о предметах личной гигиены.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3956" y="2708920"/>
            <a:ext cx="4806516" cy="3195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3225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9" y="2708920"/>
            <a:ext cx="4397759" cy="3298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919" y="2744681"/>
            <a:ext cx="4350079" cy="3262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31540" y="457742"/>
            <a:ext cx="828092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«День-ночь»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логическое мышление и наблюдательность, систематизирует представления о действиях, относящихся к культурно-гигиеническим навыкам, необходимые в разных режимных моментах. Побуждает дошкольников различать части суток: ДЕНЬ(утро), НОЧЬ(вечер), по приметам и действиям временного отрезка.</a:t>
            </a:r>
          </a:p>
        </p:txBody>
      </p:sp>
    </p:spTree>
    <p:extLst>
      <p:ext uri="{BB962C8B-B14F-4D97-AF65-F5344CB8AC3E}">
        <p14:creationId xmlns:p14="http://schemas.microsoft.com/office/powerpoint/2010/main" val="16668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41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250" y="2444872"/>
            <a:ext cx="3024175" cy="3504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0825" y="2444871"/>
            <a:ext cx="2602349" cy="3504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2388664"/>
            <a:ext cx="2664820" cy="3560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67154" y="548680"/>
            <a:ext cx="80813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Театрализованная игра «Грязь»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Формирование у детей представления о пользе мытья рук с мылом.</a:t>
            </a:r>
          </a:p>
        </p:txBody>
      </p:sp>
    </p:spTree>
    <p:extLst>
      <p:ext uri="{BB962C8B-B14F-4D97-AF65-F5344CB8AC3E}">
        <p14:creationId xmlns:p14="http://schemas.microsoft.com/office/powerpoint/2010/main" val="125270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1302241"/>
            <a:ext cx="842493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</a:t>
            </a: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культурно-гигиенических навыков </a:t>
            </a:r>
            <a:endParaRPr lang="ru-RU" sz="28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детей раннего возраста </a:t>
            </a:r>
            <a:endParaRPr lang="ru-RU" sz="28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образовательном процессе ДОУ.</a:t>
            </a:r>
          </a:p>
          <a:p>
            <a:r>
              <a:rPr lang="ru-RU" sz="2000" b="1" dirty="0">
                <a:solidFill>
                  <a:prstClr val="black"/>
                </a:solidFill>
              </a:rPr>
              <a:t> </a:t>
            </a:r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3588" y="18864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366 г. Челябинска»</a:t>
            </a:r>
            <a:endParaRPr lang="ru-RU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83768" y="4581128"/>
            <a:ext cx="640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подготовила:</a:t>
            </a:r>
          </a:p>
          <a:p>
            <a:pPr algn="r"/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МБДОУ «ДС №366 г. Челябинска»</a:t>
            </a:r>
          </a:p>
          <a:p>
            <a:pPr algn="r"/>
            <a:r>
              <a:rPr lang="ru-RU" sz="16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Порохина</a:t>
            </a: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Владислава Геннадьевна</a:t>
            </a:r>
            <a:endParaRPr lang="ru-RU" sz="1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1640" y="6334581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Челябинск, 2021 год</a:t>
            </a:r>
          </a:p>
        </p:txBody>
      </p:sp>
      <p:pic>
        <p:nvPicPr>
          <p:cNvPr id="1026" name="Picture 2" descr="https://image.jimcdn.com/app/cms/image/transf/dimension=320x1024:format=png/path/sd99b7a7213d94bcf/image/i9367287e98b62daa/version/1583659643/ima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152" y="2636912"/>
            <a:ext cx="4213005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59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7933" y="260648"/>
            <a:ext cx="862813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атегории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культурно-гигиенических навыков: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гигиенические навыки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(приём пищи, умывание и мытьё рук, пользование горшком);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культуры поведения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(формирование положительного отношения к окружающим взрослым и детям);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элементарного самообслуживания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(посильная самостоятельность).</a:t>
            </a:r>
          </a:p>
        </p:txBody>
      </p:sp>
      <p:pic>
        <p:nvPicPr>
          <p:cNvPr id="4098" name="Picture 2" descr="https://data10.proshkolu.ru/content/media/pic/std/4000000/3841000/3840446-2a4a453ae7226c34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626574"/>
            <a:ext cx="2985505" cy="4231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litcult.ru/u/dd/skazki/94/foto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3" y="2461472"/>
            <a:ext cx="3168352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59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7934" y="404664"/>
            <a:ext cx="862813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привития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культурно-гигиенических навыков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 всех возрастных группах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применяются: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объяснение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пояснение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поощрение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действиях, 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приемы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стихотворения. </a:t>
            </a:r>
          </a:p>
        </p:txBody>
      </p:sp>
      <p:pic>
        <p:nvPicPr>
          <p:cNvPr id="3074" name="Picture 2" descr="https://i.pinimg.com/736x/1b/34/ad/1b34ad2a8fe7d6829ee42d238d805ce2--image-clipart-clip-art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148064" y="980728"/>
            <a:ext cx="3032255" cy="5302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9811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93" y="-40821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2996952"/>
            <a:ext cx="2197713" cy="3280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3068960"/>
            <a:ext cx="2160240" cy="32998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3658" y="3068960"/>
            <a:ext cx="2226334" cy="3208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4120" y="3068960"/>
            <a:ext cx="2312136" cy="3297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29593" y="116632"/>
            <a:ext cx="90010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Мойдодыр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 на развитие культурно-гигиенических навыков, формирование у детей представления о правильно питании, одевании, спорте, личной гигиене, навыкам самообслуживания, приему пищи.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02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89" y="1988840"/>
            <a:ext cx="4608512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772" y="2303737"/>
            <a:ext cx="4317465" cy="28265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39013" y="260648"/>
            <a:ext cx="856610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«Чистый – грязный»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формирование у детей представления о грязных и чистых вещах, уметь распределять их по структурным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понятиям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8935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809496"/>
            <a:ext cx="4697723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5227" y="2773492"/>
            <a:ext cx="4175703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56453" y="461924"/>
            <a:ext cx="871296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«Вредная и полезная еда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lvl="0"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формирование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закрепление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о вреде и пользе продуктов питания,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основ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здорового образа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821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348880"/>
            <a:ext cx="4704523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6304" y="1758881"/>
            <a:ext cx="3672408" cy="4896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75188" y="404664"/>
            <a:ext cx="854528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«Предметы личной гигиены»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и систематизация знаний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о предметах гигиены и их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назначении, последовательности их применения.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77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645" y="2492896"/>
            <a:ext cx="4429232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5344" y="2476992"/>
            <a:ext cx="4245675" cy="318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31540" y="453229"/>
            <a:ext cx="828092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Алгоритмы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формирование у детей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последовательности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выполнения культурно-гигиенических процедур.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43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578</Words>
  <Application>Microsoft Office PowerPoint</Application>
  <PresentationFormat>Экран (4:3)</PresentationFormat>
  <Paragraphs>89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PK</dc:creator>
  <cp:lastModifiedBy>PK</cp:lastModifiedBy>
  <cp:revision>30</cp:revision>
  <dcterms:created xsi:type="dcterms:W3CDTF">2021-03-07T17:41:50Z</dcterms:created>
  <dcterms:modified xsi:type="dcterms:W3CDTF">2021-03-26T16:13:10Z</dcterms:modified>
</cp:coreProperties>
</file>