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4" r:id="rId3"/>
    <p:sldId id="265" r:id="rId4"/>
    <p:sldId id="267" r:id="rId5"/>
    <p:sldId id="260" r:id="rId6"/>
    <p:sldId id="271" r:id="rId7"/>
    <p:sldId id="270" r:id="rId8"/>
    <p:sldId id="269" r:id="rId9"/>
    <p:sldId id="268" r:id="rId10"/>
    <p:sldId id="274" r:id="rId11"/>
    <p:sldId id="273" r:id="rId12"/>
    <p:sldId id="272" r:id="rId13"/>
    <p:sldId id="275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58" d="100"/>
          <a:sy n="58" d="100"/>
        </p:scale>
        <p:origin x="28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evrikak.ru/info/kak-poshagovo-narisovat-krasivuju-snezhinku/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evrikak.ru/info/kak-narisovat-snegovika-karandashom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124744"/>
            <a:ext cx="72008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Зимний пейзаж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cs typeface="Arial" charset="0"/>
            </a:endParaRPr>
          </a:p>
        </p:txBody>
      </p:sp>
      <p:pic>
        <p:nvPicPr>
          <p:cNvPr id="5" name="Picture 2" descr="Ð Ð°ÑÐºÑÐ°ÑÐ¸Ð²Ð°ÐµÐ¼ Ð·Ð¸Ð¼Ð½Ð¸Ð¹ Ð¿ÐµÐ¹Ð·Ð°Ð¶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341" y="2060848"/>
            <a:ext cx="3527269" cy="2352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9592" y="260648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В произвольном количестве нарисуйте несколько </a:t>
            </a:r>
            <a:r>
              <a:rPr lang="ru-RU" sz="2400" b="1" dirty="0" smtClean="0"/>
              <a:t>кустов. На </a:t>
            </a:r>
            <a:r>
              <a:rPr lang="ru-RU" sz="2400" b="1" dirty="0"/>
              <a:t>заднем плане, где теряется тропинка, нарисуйте холмы. Они не выше дома, так как это земля, которую укрыл снег. По желанию, можете </a:t>
            </a:r>
            <a:r>
              <a:rPr lang="ru-RU" sz="2400" b="1" dirty="0" smtClean="0"/>
              <a:t>нарисовать горы.</a:t>
            </a:r>
            <a:endParaRPr lang="ru-RU" sz="2400" b="1" dirty="0"/>
          </a:p>
        </p:txBody>
      </p:sp>
      <p:pic>
        <p:nvPicPr>
          <p:cNvPr id="9218" name="Picture 2" descr="ÐÐ°Ð´Ð½Ð¸Ð¹ Ð¿Ð»Ð°Ð½ Ð·Ð¸Ð¼Ð½ÐµÐ³Ð¾ Ð¿ÐµÐ¹Ð·Ð°Ð¶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30308"/>
            <a:ext cx="7106756" cy="4739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238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Елки – неизменный атрибут зимнего пейзажа. Изобразите их на переднем и центральном плане, не забывая, что первое дерево больше, второе – меньше</a:t>
            </a:r>
            <a:r>
              <a:rPr lang="ru-RU" sz="2400" b="1" dirty="0" smtClean="0"/>
              <a:t>.</a:t>
            </a:r>
            <a:r>
              <a:rPr lang="ru-RU" sz="2400" b="1" dirty="0"/>
              <a:t> Еще одна елочка находится возле дома почти на заднем плане – она самая маленькая.</a:t>
            </a:r>
          </a:p>
        </p:txBody>
      </p:sp>
      <p:pic>
        <p:nvPicPr>
          <p:cNvPr id="10242" name="Picture 2" descr="ÐÐµÑÐµÐ²Ð¾ Ð²Ð¾Ð·Ð»Ðµ Ð´Ð¾Ð¼Ð° Ð½Ð° Ð·Ð¸Ð¼Ð½ÐµÐ¼ Ð¿ÐµÐ¹Ð·Ð°Ð¶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04" y="1902316"/>
            <a:ext cx="7200800" cy="4802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12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02263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</a:t>
            </a:r>
            <a:r>
              <a:rPr lang="ru-RU" sz="2400" b="1" dirty="0" smtClean="0"/>
              <a:t>Самое </a:t>
            </a:r>
            <a:r>
              <a:rPr lang="ru-RU" sz="2400" b="1" dirty="0"/>
              <a:t>главное в зимнем пейзаже – красивый снегопад. Нарисуйте как можно больше снежинок. Их можно изображать в виде кругов разных </a:t>
            </a:r>
            <a:r>
              <a:rPr lang="ru-RU" sz="2400" b="1" dirty="0" smtClean="0"/>
              <a:t>размеров  или </a:t>
            </a:r>
            <a:r>
              <a:rPr lang="ru-RU" sz="2400" b="1" dirty="0"/>
              <a:t> </a:t>
            </a:r>
            <a:r>
              <a:rPr lang="ru-RU" sz="2400" b="1" dirty="0">
                <a:hlinkClick r:id="rId2"/>
              </a:rPr>
              <a:t>традиционным образом</a:t>
            </a:r>
            <a:r>
              <a:rPr lang="ru-RU" sz="2400" dirty="0"/>
              <a:t>.</a:t>
            </a:r>
          </a:p>
        </p:txBody>
      </p:sp>
      <p:pic>
        <p:nvPicPr>
          <p:cNvPr id="11266" name="Picture 2" descr="Ð¡Ð½ÐµÐ¶Ð¸Ð½ÐºÐ¸ Ð½Ð° Ð·Ð¸Ð¼Ð½ÐµÐ¼ Ð¿ÐµÐ¹Ð·Ð°Ð¶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352" y="1988840"/>
            <a:ext cx="6929295" cy="4621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35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</a:t>
            </a:r>
            <a:r>
              <a:rPr lang="ru-RU" sz="2400" b="1" dirty="0" smtClean="0"/>
              <a:t>Возле </a:t>
            </a:r>
            <a:r>
              <a:rPr lang="ru-RU" sz="2400" b="1" dirty="0"/>
              <a:t>очертаний обведите елки внутри. Деревья лишь слегка присыпаны снегом, но все же остаются зелеными. С помощью обводки мы обозначим линию снега</a:t>
            </a:r>
            <a:r>
              <a:rPr lang="ru-RU" sz="2400" b="1" dirty="0" smtClean="0"/>
              <a:t>.</a:t>
            </a:r>
            <a:r>
              <a:rPr lang="ru-RU" sz="2400" b="1" dirty="0"/>
              <a:t> Также обведите тучи. Это нужно для того, чтобы отделить темные и светлые части туч, так как они чаще всего разных оттенков.</a:t>
            </a:r>
          </a:p>
        </p:txBody>
      </p:sp>
      <p:pic>
        <p:nvPicPr>
          <p:cNvPr id="12290" name="Picture 2" descr="ÐÐ±Ð²ÐµÐ´ÐµÐ½Ð¸Ðµ Ð´ÐµÑÐ°Ð»ÐµÐ¹ Ð½Ð° Ð·Ð¸Ð¼Ð½ÐµÐ¼ Ð¿ÐµÐ¹Ð·Ð°Ð¶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628" y="2022091"/>
            <a:ext cx="6840760" cy="4562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23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</a:t>
            </a:r>
            <a:r>
              <a:rPr lang="ru-RU" sz="2400" b="1" dirty="0" smtClean="0"/>
              <a:t>В </a:t>
            </a:r>
            <a:r>
              <a:rPr lang="ru-RU" sz="2400" b="1" dirty="0"/>
              <a:t>зимнем пейзаже преобладают оттенки синего, голубого и белого цвета. Дом коричневый, елки и кусты традиционно зеленые. Можете также возле дома </a:t>
            </a:r>
            <a:r>
              <a:rPr lang="ru-RU" sz="2400" b="1" dirty="0">
                <a:hlinkClick r:id="rId2"/>
              </a:rPr>
              <a:t>изобразить снеговика</a:t>
            </a:r>
            <a:r>
              <a:rPr lang="ru-RU" sz="2400" b="1" dirty="0"/>
              <a:t> или другие детали. Дайте волю фантазии, раскрасьте, и рисунок готов.</a:t>
            </a:r>
          </a:p>
        </p:txBody>
      </p:sp>
      <p:pic>
        <p:nvPicPr>
          <p:cNvPr id="13314" name="Picture 2" descr="Ð Ð°ÑÐºÑÐ°ÑÐ¸Ð²Ð°ÐµÐ¼ Ð·Ð¸Ð¼Ð½Ð¸Ð¹ Ð¿ÐµÐ¹Ð·Ð°Ð¶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170652"/>
            <a:ext cx="6546998" cy="43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01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400" b="1" dirty="0"/>
              <a:t>При рисовании пейзажей самое важное – определить линию горизонта. По ней намного проще обозначать передний и задний план. Линия не обязательно ровная, так как снежные курганы волнистые.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ÐÐ¸Ð½Ð¸Ñ Ð³Ð¾ÑÐ¸Ð·Ð¾Ð½ÑÐ° Ð·Ð¸Ð¼Ð½ÐµÐ³Ð¾ Ð¿ÐµÐ¹Ð·Ð°Ð¶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50121"/>
            <a:ext cx="7272808" cy="4850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280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88640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Тропу изображаем от линии горизонта. Возможно, она ведет еще дальше, но ее не видно</a:t>
            </a:r>
            <a:r>
              <a:rPr lang="ru-RU" sz="2400" b="1" dirty="0" smtClean="0"/>
              <a:t>.</a:t>
            </a:r>
            <a:r>
              <a:rPr lang="ru-RU" sz="2400" b="1" dirty="0"/>
              <a:t> Чем ближе тропа к переднему плану, тем больше она расширяется, так как дальние предметы мы видим маленькими, а ближние – большими. Не рисуйте ее ровной, из-за снега тропинка петляет межу холмами.</a:t>
            </a:r>
          </a:p>
        </p:txBody>
      </p:sp>
      <p:pic>
        <p:nvPicPr>
          <p:cNvPr id="2050" name="Picture 2" descr="Ð¢ÑÐ¾Ð¿Ð¸Ð½ÐºÐ° Ð·Ð¸Ð¼Ð½ÐµÐ³Ð¾ Ð¿ÐµÐ¹Ð·Ð°Ð¶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612" y="2060848"/>
            <a:ext cx="6804756" cy="4538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510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1143000"/>
          </a:xfrm>
        </p:spPr>
        <p:txBody>
          <a:bodyPr/>
          <a:lstStyle/>
          <a:p>
            <a:pPr algn="l"/>
            <a:r>
              <a:rPr lang="ru-RU" sz="2400" b="1" dirty="0"/>
              <a:t>Изображайте дом с правой стороны, чтобы он уместился полностью</a:t>
            </a:r>
            <a:r>
              <a:rPr lang="ru-RU" sz="2400" b="1" dirty="0" smtClean="0"/>
              <a:t>.</a:t>
            </a:r>
            <a:r>
              <a:rPr lang="ru-RU" sz="2400" b="1" dirty="0"/>
              <a:t> Изобразите крышу в виде объемного треугольника. Если нарисовать только одну фигуру, крыша не накроет весь дом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3074" name="Picture 2" descr="ÐÑÑÑÐ° Ð½Ð° Ð·Ð¸Ð¼Ð½ÐµÐ¼ Ð¿ÐµÐ¹Ð·Ð°Ð¶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00808"/>
            <a:ext cx="7200800" cy="4802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702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7129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После длительного снегопада крыши домов </a:t>
            </a:r>
            <a:r>
              <a:rPr lang="ru-RU" sz="2400" b="1" dirty="0" smtClean="0"/>
              <a:t>обычно укрыты </a:t>
            </a:r>
            <a:r>
              <a:rPr lang="ru-RU" sz="2400" b="1" dirty="0"/>
              <a:t>белоснежными шапочками. В этом вся прелесть</a:t>
            </a:r>
            <a:r>
              <a:rPr lang="ru-RU" sz="2400" b="1" dirty="0" smtClean="0"/>
              <a:t>. Окон </a:t>
            </a:r>
            <a:r>
              <a:rPr lang="ru-RU" sz="2400" b="1" dirty="0"/>
              <a:t>в доме может быть несколько. Поскольку на крыше снег, то ее нижнюю часть не рисуйте ровной, так как он ложится неровным слоем</a:t>
            </a:r>
            <a:r>
              <a:rPr lang="ru-RU" sz="2400" dirty="0"/>
              <a:t>.</a:t>
            </a:r>
          </a:p>
        </p:txBody>
      </p:sp>
      <p:pic>
        <p:nvPicPr>
          <p:cNvPr id="4098" name="Picture 2" descr="ÐÐºÐ½Ð° Ð½Ð° Ð·Ð¸Ð¼Ð½ÐµÐ¼ Ð¿ÐµÐ¹Ð·Ð°Ð¶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574" y="2199640"/>
            <a:ext cx="6452859" cy="4303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Обычно, крышу делали соединяя балки вертикально, а сам дом делали, накладывая бревна по горизонтали. Правильно нарисуйте расположения балок и бревен. Можете изобразить кирпичный дом.</a:t>
            </a:r>
          </a:p>
        </p:txBody>
      </p:sp>
      <p:pic>
        <p:nvPicPr>
          <p:cNvPr id="5122" name="Picture 2" descr="ÐÐµÑÐµÐ²ÑÐ½Ð½ÑÐµ Ð±Ð»Ð¾ÐºÐ¸ Ð´Ð¾Ð¼Ð° Ð½Ð° Ð·Ð¸Ð¼Ð½ÐµÐ¼ Ð¿ÐµÐ¹Ð·Ð°Ð¶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7144"/>
            <a:ext cx="7173987" cy="4784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000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Так как снег укрывает землю неравномерно из-за ветра, изобразите небольшие холмы в виде изогнутых линий.</a:t>
            </a:r>
          </a:p>
        </p:txBody>
      </p:sp>
      <p:pic>
        <p:nvPicPr>
          <p:cNvPr id="6146" name="Picture 2" descr="Ð¡Ð½ÐµÐ¶Ð½ÑÐµ ÑÐ¾Ð»Ð¼Ñ Ð½Ð° Ð·Ð¸Ð¼Ð½ÐµÐ¼ Ð¿ÐµÐ¹Ð·Ð°Ð¶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38" y="1091645"/>
            <a:ext cx="7966000" cy="5312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84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Тучи на небе можно рисовать разными способами. Например, с помощью кругов и овалов, наложенных друг на друга.</a:t>
            </a:r>
          </a:p>
        </p:txBody>
      </p:sp>
      <p:pic>
        <p:nvPicPr>
          <p:cNvPr id="7170" name="Picture 2" descr="Ð¢ÑÑÐ¸ Ð½Ð° Ð·Ð¸Ð¼Ð½ÐµÐ¼ Ð¿ÐµÐ¹Ð·Ð°Ð¶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06957"/>
            <a:ext cx="7043377" cy="469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731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Потом внутренние части фигур стираются, чтобы осталось только очертание</a:t>
            </a:r>
            <a:r>
              <a:rPr lang="ru-RU" sz="2400" b="1" dirty="0" smtClean="0"/>
              <a:t>.</a:t>
            </a:r>
            <a:r>
              <a:rPr lang="ru-RU" sz="2400" b="1" dirty="0"/>
              <a:t>  Нарисуйте как можно больше туч больших и маленьких. Это сделает рисунок более интересным.</a:t>
            </a:r>
          </a:p>
        </p:txBody>
      </p:sp>
      <p:pic>
        <p:nvPicPr>
          <p:cNvPr id="8196" name="Picture 4" descr="Ð¢ÑÑÐ¸ Ð½Ð° Ð·Ð¸Ð¼Ð½ÐµÐ¼ Ð¿ÐµÐ¹Ð·Ð°Ð¶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710" y="1902316"/>
            <a:ext cx="6894571" cy="4598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69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353</Words>
  <Application>Microsoft Office PowerPoint</Application>
  <PresentationFormat>Экран (4:3)</PresentationFormat>
  <Paragraphs>14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Monotype Corsiva</vt:lpstr>
      <vt:lpstr>1_Тема Office</vt:lpstr>
      <vt:lpstr>Презентация PowerPoint</vt:lpstr>
      <vt:lpstr>При рисовании пейзажей самое важное – определить линию горизонта. По ней намного проще обозначать передний и задний план. Линия не обязательно ровная, так как снежные курганы волнистые.</vt:lpstr>
      <vt:lpstr>Презентация PowerPoint</vt:lpstr>
      <vt:lpstr>Изображайте дом с правой стороны, чтобы он уместился полностью. Изобразите крышу в виде объемного треугольника. Если нарисовать только одну фигуру, крыша не накроет весь дом.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Ирина</cp:lastModifiedBy>
  <cp:revision>39</cp:revision>
  <dcterms:created xsi:type="dcterms:W3CDTF">2014-07-06T18:18:01Z</dcterms:created>
  <dcterms:modified xsi:type="dcterms:W3CDTF">2020-06-08T09:19:52Z</dcterms:modified>
</cp:coreProperties>
</file>