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9" r:id="rId17"/>
    <p:sldId id="272" r:id="rId18"/>
    <p:sldId id="273" r:id="rId19"/>
    <p:sldId id="274" r:id="rId20"/>
    <p:sldId id="275" r:id="rId21"/>
    <p:sldId id="276" r:id="rId22"/>
    <p:sldId id="277" r:id="rId23"/>
    <p:sldId id="280" r:id="rId24"/>
    <p:sldId id="278" r:id="rId25"/>
    <p:sldId id="271" r:id="rId2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7EAF463A-BC7C-46EE-9F1E-7F377CCA4891}" type="datetimeFigureOut">
              <a:rPr lang="en-US" smtClean="0"/>
              <a:pPr/>
              <a:t>6/9/2020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6635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820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292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478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EAF463A-BC7C-46EE-9F1E-7F377CCA4891}" type="datetimeFigureOut">
              <a:rPr lang="en-US" smtClean="0"/>
              <a:pPr/>
              <a:t>6/9/2020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7436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984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065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608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555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63117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7EAF463A-BC7C-46EE-9F1E-7F377CCA4891}" type="datetimeFigureOut">
              <a:rPr lang="en-US" smtClean="0"/>
              <a:pPr/>
              <a:t>6/9/2020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18848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228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risuemtut.ru/wp-content/uploads/2014/01/risuem-chelovek-rebenku-9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risuemtut.ru/wp-content/uploads/2014/01/risuem-chelovek-rebenku-10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risuemtut.ru/wp-content/uploads/2014/01/risuem-chelovek-rebenku-11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risuemtut.ru/wp-content/uploads/2014/01/risuem-chelovek-rebenku-12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risuemtut.ru/wp-content/uploads/2014/01/risuem-chelovek-rebenku-13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risuemtut.ru/wp-content/uploads/2014/01/risuem-chelovek-rebenku-14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risuemtut.ru/wp-content/uploads/2015/10/risuem-face-girl-01.jp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risuemtut.ru/wp-content/uploads/2015/10/risuem-face-girl-02.jp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risuemtut.ru/wp-content/uploads/2015/10/risuem-face-girl-03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isuemtut.ru/wp-content/uploads/2014/01/risuem-chelovek-rebenku-1.jpg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risuemtut.ru/wp-content/uploads/2015/10/risuem-face-girl-04.jpg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risuemtut.ru/wp-content/uploads/2015/10/risuem-face-girl-05.jpg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risuemtut.ru/wp-content/uploads/2015/10/risuem-face-girl-06.jpg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risuemtut.ru/wp-content/uploads/2015/10/risuem-face-girl-07.jpg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risuemtut.ru/wp-content/uploads/2015/10/risuem-face-girl-08.jpg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isuemtut.ru/wp-content/uploads/2014/01/risuem-chelovek-rebenku-2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isuemtut.ru/wp-content/uploads/2014/01/risuem-chelovek-rebenku-3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risuemtut.ru/wp-content/uploads/2014/01/risuem-chelovek-rebenku-4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isuemtut.ru/wp-content/uploads/2014/01/risuem-chelovek-rebenku-5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isuemtut.ru/wp-content/uploads/2014/01/risuem-chelovek-rebenku-6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isuemtut.ru/wp-content/uploads/2014/01/risuem-chelovek-rebenku-7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risuemtut.ru/wp-content/uploads/2014/01/risuem-chelovek-rebenku-8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1522557"/>
            <a:ext cx="7772400" cy="1470025"/>
          </a:xfrm>
        </p:spPr>
        <p:txBody>
          <a:bodyPr/>
          <a:lstStyle/>
          <a:p>
            <a:r>
              <a:rPr lang="ru-RU" sz="4400" b="1" dirty="0" err="1" smtClean="0"/>
              <a:t>ПоШАГОВОЕ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> рисование человека</a:t>
            </a:r>
            <a:endParaRPr lang="ru-RU" sz="4400" dirty="0"/>
          </a:p>
        </p:txBody>
      </p:sp>
      <p:pic>
        <p:nvPicPr>
          <p:cNvPr id="4" name="Рисунок 3" descr="risuem-chelovek-rebenku-0-squar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200400"/>
            <a:ext cx="2743200" cy="3489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527" y="228600"/>
            <a:ext cx="8915400" cy="17526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Шаг 9</a:t>
            </a:r>
            <a:r>
              <a:rPr lang="ru-RU" sz="3200" b="1" dirty="0" smtClean="0"/>
              <a:t>.</a:t>
            </a:r>
            <a:r>
              <a:rPr lang="ru-RU" sz="3200" dirty="0" smtClean="0"/>
              <a:t> </a:t>
            </a:r>
            <a:r>
              <a:rPr lang="ru-RU" sz="3200" b="1" dirty="0" smtClean="0"/>
              <a:t>Добавим подробных деталей ушам. Рисуем внутри каждого уха по паре завитушек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5" name="Содержимое 4" descr="risuem-chelovek-rebenku-9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3476625" y="2640806"/>
            <a:ext cx="21907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636"/>
            <a:ext cx="8229600" cy="19812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>
                <a:solidFill>
                  <a:srgbClr val="FF0000"/>
                </a:solidFill>
              </a:rPr>
              <a:t>Шаг </a:t>
            </a:r>
            <a:r>
              <a:rPr lang="ru-RU" sz="3600" b="1" dirty="0" smtClean="0">
                <a:solidFill>
                  <a:srgbClr val="FF0000"/>
                </a:solidFill>
              </a:rPr>
              <a:t>10.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/>
              <a:t>Теперь уделим особое внимание лицу. Нарисуем глаза, брови, нос и рот. Это совсем не сложно, если глянете на пример. </a:t>
            </a:r>
            <a:endParaRPr lang="ru-RU" b="1" dirty="0"/>
          </a:p>
        </p:txBody>
      </p:sp>
      <p:pic>
        <p:nvPicPr>
          <p:cNvPr id="4" name="Содержимое 3" descr="risuem-chelovek-rebenku-10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819400" y="2514600"/>
            <a:ext cx="320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>
                <a:solidFill>
                  <a:srgbClr val="FF0000"/>
                </a:solidFill>
              </a:rPr>
              <a:t>Шаг </a:t>
            </a:r>
            <a:r>
              <a:rPr lang="ru-RU" sz="3600" b="1" dirty="0" smtClean="0">
                <a:solidFill>
                  <a:srgbClr val="FF0000"/>
                </a:solidFill>
              </a:rPr>
              <a:t>11</a:t>
            </a:r>
            <a:r>
              <a:rPr lang="ru-RU" sz="3600" b="1" dirty="0" smtClean="0"/>
              <a:t>.</a:t>
            </a:r>
            <a:r>
              <a:rPr lang="ru-RU" sz="3600" dirty="0" smtClean="0"/>
              <a:t> </a:t>
            </a:r>
            <a:r>
              <a:rPr lang="ru-RU" sz="3600" b="1" dirty="0" smtClean="0"/>
              <a:t>Сейчас мы будем рисовать рубашку. Для этого внимательно смотрим на пример и делаем так же. Не забываем нарисовать шею и воротник.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как рисовать человека для начинающих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3048000" y="2514600"/>
            <a:ext cx="3352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520" y="304800"/>
            <a:ext cx="7680960" cy="1371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Шаг 12.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Давайте нарисуем ладони и пальцы на руках.</a:t>
            </a:r>
            <a:endParaRPr lang="ru-RU" b="1" dirty="0"/>
          </a:p>
        </p:txBody>
      </p:sp>
      <p:pic>
        <p:nvPicPr>
          <p:cNvPr id="4" name="Содержимое 3" descr="risuem-chelovek-rebenku-12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819400" y="1828800"/>
            <a:ext cx="3352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2576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Шаг 13.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/>
              <a:t>На этом этапе будем рисовать брюки и ботинки. Обратите внимание, что в области колен брюки имеют складки. На ботинках не забываем показать шнуровку</a:t>
            </a:r>
            <a:r>
              <a:rPr lang="ru-RU" b="1" dirty="0" smtClean="0"/>
              <a:t>.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risuem-chelovek-rebenku-13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3276600" y="2667000"/>
            <a:ext cx="2819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>
                <a:solidFill>
                  <a:srgbClr val="FF0000"/>
                </a:solidFill>
              </a:rPr>
              <a:t>Шаг </a:t>
            </a:r>
            <a:r>
              <a:rPr lang="ru-RU" sz="3200" b="1" dirty="0" smtClean="0">
                <a:solidFill>
                  <a:srgbClr val="FF0000"/>
                </a:solidFill>
              </a:rPr>
              <a:t>14.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/>
              <a:t>Нам осталась лишь </a:t>
            </a:r>
            <a:r>
              <a:rPr lang="ru-RU" sz="3200" b="1" dirty="0" smtClean="0"/>
              <a:t>самая малость</a:t>
            </a:r>
            <a:r>
              <a:rPr lang="ru-RU" sz="3200" b="1" dirty="0" smtClean="0"/>
              <a:t>. Стираем все лишние линии, которые рисовали на начальных этапах, обводим основной конур. После этого раскрашиваем рисунок цветными карандашами.</a:t>
            </a:r>
            <a:endParaRPr lang="ru-RU" sz="3200" b="1" dirty="0"/>
          </a:p>
        </p:txBody>
      </p:sp>
      <p:pic>
        <p:nvPicPr>
          <p:cNvPr id="4" name="Содержимое 3" descr="risuem-chelovek-rebenku-14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733800" y="2438400"/>
            <a:ext cx="3429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нарисовать лицо 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как нарисовать лицо девушки карандашом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048000" y="2286000"/>
            <a:ext cx="3124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1616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>Шаг </a:t>
            </a:r>
            <a:r>
              <a:rPr lang="ru-RU" sz="3600" b="1" dirty="0" smtClean="0">
                <a:solidFill>
                  <a:srgbClr val="FF0000"/>
                </a:solidFill>
              </a:rPr>
              <a:t>1.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/>
              <a:t>В первую очередь нужно нарисовать основу. Это будет овал лица, немного напоминающий яйцо. При этом высота лица будет равна тройной ширине подбородка.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как рисовать человека лицо девушки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590800" y="3276600"/>
            <a:ext cx="4419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839200" cy="208756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Шаг 2.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/>
              <a:t>Вторым этапом нужно прорисовать глаза. Визуально поделить весь овал лица напополам и расположить глаза немного ниже воображаемой черты. При этом форма глаз может быть разной, главное чтобы они были симметричными. </a:t>
            </a:r>
            <a:endParaRPr lang="ru-RU" sz="2800" b="1" dirty="0"/>
          </a:p>
        </p:txBody>
      </p:sp>
      <p:pic>
        <p:nvPicPr>
          <p:cNvPr id="4" name="Содержимое 3" descr="как научиться рисовать лицо девушки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981200" y="2895600"/>
            <a:ext cx="5553076" cy="3207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>
                <a:solidFill>
                  <a:srgbClr val="FF0000"/>
                </a:solidFill>
              </a:rPr>
              <a:t>Шаг </a:t>
            </a:r>
            <a:r>
              <a:rPr lang="ru-RU" sz="3200" b="1" dirty="0" smtClean="0">
                <a:solidFill>
                  <a:srgbClr val="FF0000"/>
                </a:solidFill>
              </a:rPr>
              <a:t>3.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/>
              <a:t>Следующим этапом будет нарисовать нос. Прерывающаяся волнистая линия, рисуется, как показано на рисунке, немного загибаясь вверх.</a:t>
            </a:r>
            <a:endParaRPr lang="ru-RU" sz="3200" b="1" dirty="0"/>
          </a:p>
        </p:txBody>
      </p:sp>
      <p:pic>
        <p:nvPicPr>
          <p:cNvPr id="4" name="Содержимое 3" descr="как красиво нарисовать лицо девушки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981200" y="2895600"/>
            <a:ext cx="5181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Шаг 1</a:t>
            </a:r>
            <a:r>
              <a:rPr lang="ru-RU" b="1" dirty="0" smtClean="0"/>
              <a:t>.</a:t>
            </a:r>
            <a:r>
              <a:rPr lang="ru-RU" dirty="0" smtClean="0"/>
              <a:t> </a:t>
            </a:r>
            <a:r>
              <a:rPr lang="ru-RU" b="1" dirty="0" smtClean="0"/>
              <a:t>В верхней части листа бумаги рисуем карандашом овал. Это будет голова.</a:t>
            </a:r>
            <a:endParaRPr lang="ru-RU" b="1" dirty="0"/>
          </a:p>
        </p:txBody>
      </p:sp>
      <p:pic>
        <p:nvPicPr>
          <p:cNvPr id="4" name="Содержимое 3" descr="risuem-chelovek-rebenku-1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438400" y="2667000"/>
            <a:ext cx="3810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223996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Шаг </a:t>
            </a:r>
            <a:r>
              <a:rPr lang="ru-RU" sz="3100" b="1" dirty="0" smtClean="0">
                <a:solidFill>
                  <a:srgbClr val="FF0000"/>
                </a:solidFill>
              </a:rPr>
              <a:t>4.</a:t>
            </a:r>
            <a:r>
              <a:rPr lang="ru-RU" sz="3100" dirty="0" smtClean="0"/>
              <a:t> </a:t>
            </a:r>
            <a:r>
              <a:rPr lang="ru-RU" sz="3100" b="1" dirty="0" smtClean="0"/>
              <a:t>Далее нужно нарисовать рот. Нижняя губа должна быть не толстой, но и не тонкой. Сохранить пропорции поможет </a:t>
            </a:r>
            <a:r>
              <a:rPr lang="ru-RU" sz="3100" b="1" dirty="0" smtClean="0"/>
              <a:t>лицо реальных </a:t>
            </a:r>
            <a:r>
              <a:rPr lang="ru-RU" sz="3100" b="1" dirty="0" smtClean="0"/>
              <a:t>девушек. А верхняя губа, похожа на вулкан, благодаря небольшой ямочке, расположенной </a:t>
            </a:r>
            <a:r>
              <a:rPr lang="ru-RU" sz="3100" b="1" dirty="0" smtClean="0"/>
              <a:t>четко посередине,</a:t>
            </a:r>
            <a:br>
              <a:rPr lang="ru-RU" sz="3100" b="1" dirty="0" smtClean="0"/>
            </a:br>
            <a:r>
              <a:rPr lang="ru-RU" sz="3100" b="1" dirty="0" smtClean="0"/>
              <a:t>под </a:t>
            </a:r>
            <a:r>
              <a:rPr lang="ru-RU" sz="3100" b="1" dirty="0" smtClean="0"/>
              <a:t>носом</a:t>
            </a:r>
            <a:r>
              <a:rPr lang="ru-RU" b="1" dirty="0" smtClean="0"/>
              <a:t>. </a:t>
            </a:r>
            <a:endParaRPr lang="ru-RU" b="1" dirty="0"/>
          </a:p>
        </p:txBody>
      </p:sp>
      <p:pic>
        <p:nvPicPr>
          <p:cNvPr id="4" name="Содержимое 3" descr="как нарисовать красивое лицо девушки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133600" y="3269456"/>
            <a:ext cx="5105400" cy="305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28194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/>
              <a:t/>
            </a:r>
            <a:br>
              <a:rPr lang="ru-RU" sz="3100" b="1" dirty="0"/>
            </a:br>
            <a:r>
              <a:rPr lang="ru-RU" sz="3100" b="1" dirty="0" smtClean="0">
                <a:solidFill>
                  <a:srgbClr val="FF0000"/>
                </a:solidFill>
              </a:rPr>
              <a:t>Шаг </a:t>
            </a:r>
            <a:r>
              <a:rPr lang="ru-RU" sz="3100" b="1" dirty="0" smtClean="0">
                <a:solidFill>
                  <a:srgbClr val="FF0000"/>
                </a:solidFill>
              </a:rPr>
              <a:t>5</a:t>
            </a:r>
            <a:r>
              <a:rPr lang="ru-RU" sz="3100" b="1" dirty="0" smtClean="0"/>
              <a:t>.</a:t>
            </a:r>
            <a:r>
              <a:rPr lang="ru-RU" sz="3100" dirty="0" smtClean="0"/>
              <a:t> </a:t>
            </a:r>
            <a:r>
              <a:rPr lang="ru-RU" sz="3100" b="1" dirty="0" smtClean="0"/>
              <a:t>Брови рисовать несложно. Если нужно придать лицу, какое либо выражение, следует посмотреть на фотографии реальных девушек или посмотреть в зеркало. Обычное нейтральное выражение представляет собой практически ровные линии бровей, немного изогнутые с наружной стороны лица.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как рисовать лицо девушки поэтапно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981200" y="3581400"/>
            <a:ext cx="5257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Шаг 6.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/>
              <a:t>Прическа, длина, внешний вид и цвет волос рисуется, опираясь на </a:t>
            </a:r>
            <a:r>
              <a:rPr lang="ru-RU" sz="3200" b="1" dirty="0" smtClean="0"/>
              <a:t>свою фантазию. </a:t>
            </a:r>
            <a:r>
              <a:rPr lang="ru-RU" sz="3200" b="1" dirty="0" smtClean="0"/>
              <a:t>Главное чтобы оставалось пространство для лба</a:t>
            </a:r>
            <a:endParaRPr lang="ru-RU" sz="3200" b="1" dirty="0"/>
          </a:p>
        </p:txBody>
      </p:sp>
      <p:pic>
        <p:nvPicPr>
          <p:cNvPr id="4" name="Содержимое 3" descr="как рисовать лицо девушки карандашом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362200" y="3048000"/>
            <a:ext cx="4800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905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>
                <a:solidFill>
                  <a:srgbClr val="FF0000"/>
                </a:solidFill>
              </a:rPr>
              <a:t>Шаг </a:t>
            </a:r>
            <a:r>
              <a:rPr lang="ru-RU" sz="3600" b="1" dirty="0" smtClean="0">
                <a:solidFill>
                  <a:srgbClr val="FF0000"/>
                </a:solidFill>
              </a:rPr>
              <a:t>7.</a:t>
            </a:r>
            <a:r>
              <a:rPr lang="ru-RU" sz="3600" dirty="0" smtClean="0"/>
              <a:t> </a:t>
            </a:r>
            <a:r>
              <a:rPr lang="ru-RU" sz="3600" b="1" dirty="0" smtClean="0"/>
              <a:t>Верхняя часть уха находится на одной линии с глазами. Красиво прорисованная кривая линия ушей оканчивается небольшой мочкой, на которой по желанию рисующего можно изобразить серьги любой формы.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как нарисовать поэтапно лицо девушки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286000" y="3200400"/>
            <a:ext cx="4572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78276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Шаг 8.</a:t>
            </a:r>
            <a:r>
              <a:rPr lang="ru-RU" sz="3600" dirty="0" smtClean="0"/>
              <a:t> </a:t>
            </a:r>
            <a:r>
              <a:rPr lang="ru-RU" sz="3600" b="1" dirty="0" smtClean="0"/>
              <a:t>Примерно на уровне нижней губы начинается шея. Прорисовав её до изгиба плеч, нужно не забыть о линиях ключиц.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как правильно нарисовать лицо девушки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981200" y="2316162"/>
            <a:ext cx="4953000" cy="332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Наталия\Мои документы\IMG_20150323_0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032" t="29831" r="19599" b="6076"/>
          <a:stretch>
            <a:fillRect/>
          </a:stretch>
        </p:blipFill>
        <p:spPr bwMode="auto">
          <a:xfrm rot="10800000">
            <a:off x="2438400" y="381000"/>
            <a:ext cx="4267200" cy="61489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239236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/>
              <a:t/>
            </a:r>
            <a:br>
              <a:rPr lang="ru-RU" sz="3100" b="1" dirty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>Шаг </a:t>
            </a:r>
            <a:r>
              <a:rPr lang="ru-RU" sz="3600" b="1" dirty="0" smtClean="0">
                <a:solidFill>
                  <a:srgbClr val="FF0000"/>
                </a:solidFill>
              </a:rPr>
              <a:t>2. </a:t>
            </a:r>
            <a:r>
              <a:rPr lang="ru-RU" sz="3600" b="1" dirty="0" smtClean="0"/>
              <a:t>Теперь рисуем прямоугольник и соединим его с овалом небольшим отрезком. В последствии это будет тело человека. Как видите все просто, это сможет нарисовать </a:t>
            </a:r>
            <a:r>
              <a:rPr lang="ru-RU" sz="3600" b="1" dirty="0" smtClean="0"/>
              <a:t>и маленький ребенок</a:t>
            </a:r>
            <a:r>
              <a:rPr lang="ru-RU" sz="3600" b="1" dirty="0" smtClean="0"/>
              <a:t>. Переходим к следующему этапу</a:t>
            </a:r>
            <a:r>
              <a:rPr lang="ru-RU" sz="3600" b="1" dirty="0" smtClean="0"/>
              <a:t>.</a:t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  <p:pic>
        <p:nvPicPr>
          <p:cNvPr id="4" name="Содержимое 3" descr="risuem-chelovek-rebenku-2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3581400" y="3276600"/>
            <a:ext cx="25431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320" y="277091"/>
            <a:ext cx="7680960" cy="13716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Шаг 3. </a:t>
            </a:r>
            <a:r>
              <a:rPr lang="ru-RU" sz="3200" b="1" dirty="0" smtClean="0"/>
              <a:t>От углов прямоугольника проводим линии вниз. Вот и нарисовали примитивные ноги.</a:t>
            </a:r>
            <a:endParaRPr lang="ru-RU" sz="3200" b="1" dirty="0"/>
          </a:p>
        </p:txBody>
      </p:sp>
      <p:pic>
        <p:nvPicPr>
          <p:cNvPr id="4" name="Содержимое 3" descr="risuem-chelovek-rebenku-3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62200" y="1981200"/>
            <a:ext cx="4267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</a:rPr>
              <a:t>Шаг 4. </a:t>
            </a:r>
            <a:r>
              <a:rPr lang="ru-RU" sz="3100" b="1" dirty="0" smtClean="0"/>
              <a:t>Нарисуем теперь примитивные руки человека. Для этого проведем прямые линии от верхних углов прямоугольника. В конце линий добавим несколько небольших отрезков для пальцев.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risuem-chelovek-rebenku-4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3476624" y="2640806"/>
            <a:ext cx="3152775" cy="3836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680960" cy="13716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Шаг 5. </a:t>
            </a:r>
            <a:r>
              <a:rPr lang="ru-RU" sz="3200" b="1" dirty="0" smtClean="0"/>
              <a:t>В области рук нарисуем еще по паре линий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4" name="Содержимое 3" descr="risuem-chelovek-rebenku-5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14600" y="1295400"/>
            <a:ext cx="4343400" cy="5006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Шаг 6</a:t>
            </a:r>
            <a:r>
              <a:rPr lang="ru-RU" sz="3600" b="1" dirty="0" smtClean="0"/>
              <a:t>. На этом этапе рисуем более подробно ноги человека.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risuem-chelovek-rebenku-6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19400" y="1295400"/>
            <a:ext cx="3810000" cy="4777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Шаг 7.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/>
              <a:t>Добавим на голове уши. Для этого нарисуем небольшие полукруги по бокам овала.</a:t>
            </a:r>
            <a:r>
              <a:rPr lang="ru-RU" b="1" dirty="0" smtClean="0"/>
              <a:t> 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risuem-chelovek-rebenku-7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895600" y="1752600"/>
            <a:ext cx="3352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671008"/>
            <a:ext cx="8229600" cy="193516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Шаг 8. </a:t>
            </a:r>
            <a:r>
              <a:rPr lang="ru-RU" sz="3600" b="1" dirty="0" smtClean="0"/>
              <a:t>Рисуем прическу </a:t>
            </a:r>
            <a:r>
              <a:rPr lang="ru-RU" sz="3600" b="1" dirty="0" smtClean="0"/>
              <a:t>нашему человеку. </a:t>
            </a:r>
            <a:r>
              <a:rPr lang="ru-RU" sz="3600" b="1" dirty="0" smtClean="0"/>
              <a:t>Тут можно проявить фантазию, поэтому не обязательно следовать примеру.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как ребенку нарисовать человека поэтапно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3224212" y="2606170"/>
            <a:ext cx="2847975" cy="3683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45</TotalTime>
  <Words>268</Words>
  <Application>Microsoft Office PowerPoint</Application>
  <PresentationFormat>Экран (4:3)</PresentationFormat>
  <Paragraphs>24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Century Gothic</vt:lpstr>
      <vt:lpstr>Garamond</vt:lpstr>
      <vt:lpstr>Савон</vt:lpstr>
      <vt:lpstr>ПоШАГОВОЕ  рисование человека</vt:lpstr>
      <vt:lpstr>Шаг 1. В верхней части листа бумаги рисуем карандашом овал. Это будет голова.</vt:lpstr>
      <vt:lpstr>   Шаг 2. Теперь рисуем прямоугольник и соединим его с овалом небольшим отрезком. В последствии это будет тело человека. Как видите все просто, это сможет нарисовать и маленький ребенок. Переходим к следующему этапу.  </vt:lpstr>
      <vt:lpstr>Шаг 3. От углов прямоугольника проводим линии вниз. Вот и нарисовали примитивные ноги.</vt:lpstr>
      <vt:lpstr>Шаг 4. Нарисуем теперь примитивные руки человека. Для этого проведем прямые линии от верхних углов прямоугольника. В конце линий добавим несколько небольших отрезков для пальцев. </vt:lpstr>
      <vt:lpstr>Шаг 5. В области рук нарисуем еще по паре линий.</vt:lpstr>
      <vt:lpstr>Шаг 6. На этом этапе рисуем более подробно ноги человека. </vt:lpstr>
      <vt:lpstr>Шаг 7. Добавим на голове уши. Для этого нарисуем небольшие полукруги по бокам овала.  </vt:lpstr>
      <vt:lpstr>Шаг 8. Рисуем прическу нашему человеку. Тут можно проявить фантазию, поэтому не обязательно следовать примеру. </vt:lpstr>
      <vt:lpstr>Шаг 9. Добавим подробных деталей ушам. Рисуем внутри каждого уха по паре завитушек.</vt:lpstr>
      <vt:lpstr>  Шаг 10. Теперь уделим особое внимание лицу. Нарисуем глаза, брови, нос и рот. Это совсем не сложно, если глянете на пример. </vt:lpstr>
      <vt:lpstr>  Шаг 11. Сейчас мы будем рисовать рубашку. Для этого внимательно смотрим на пример и делаем так же. Не забываем нарисовать шею и воротник. </vt:lpstr>
      <vt:lpstr>Шаг 12. Давайте нарисуем ладони и пальцы на руках.</vt:lpstr>
      <vt:lpstr>Шаг 13. На этом этапе будем рисовать брюки и ботинки. Обратите внимание, что в области колен брюки имеют складки. На ботинках не забываем показать шнуровку. </vt:lpstr>
      <vt:lpstr> Шаг 14. Нам осталась лишь самая малость. Стираем все лишние линии, которые рисовали на начальных этапах, обводим основной конур. После этого раскрашиваем рисунок цветными карандашами.</vt:lpstr>
      <vt:lpstr>Как нарисовать лицо </vt:lpstr>
      <vt:lpstr> Шаг 1. В первую очередь нужно нарисовать основу. Это будет овал лица, немного напоминающий яйцо. При этом высота лица будет равна тройной ширине подбородка. </vt:lpstr>
      <vt:lpstr>Шаг 2. Вторым этапом нужно прорисовать глаза. Визуально поделить весь овал лица напополам и расположить глаза немного ниже воображаемой черты. При этом форма глаз может быть разной, главное чтобы они были симметричными. </vt:lpstr>
      <vt:lpstr> Шаг 3. Следующим этапом будет нарисовать нос. Прерывающаяся волнистая линия, рисуется, как показано на рисунке, немного загибаясь вверх.</vt:lpstr>
      <vt:lpstr> Шаг 4. Далее нужно нарисовать рот. Нижняя губа должна быть не толстой, но и не тонкой. Сохранить пропорции поможет лицо реальных девушек. А верхняя губа, похожа на вулкан, благодаря небольшой ямочке, расположенной четко посередине, под носом. </vt:lpstr>
      <vt:lpstr>  Шаг 5. Брови рисовать несложно. Если нужно придать лицу, какое либо выражение, следует посмотреть на фотографии реальных девушек или посмотреть в зеркало. Обычное нейтральное выражение представляет собой практически ровные линии бровей, немного изогнутые с наружной стороны лица. </vt:lpstr>
      <vt:lpstr>Шаг 6. Прическа, длина, внешний вид и цвет волос рисуется, опираясь на свою фантазию. Главное чтобы оставалось пространство для лба</vt:lpstr>
      <vt:lpstr>  Шаг 7. Верхняя часть уха находится на одной линии с глазами. Красиво прорисованная кривая линия ушей оканчивается небольшой мочкой, на которой по желанию рисующего можно изобразить серьги любой формы. </vt:lpstr>
      <vt:lpstr>Шаг 8. Примерно на уровне нижней губы начинается шея. Прорисовав её до изгиба плеч, нужно не забыть о линиях ключиц.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ребенку нарисовать человека поэтапно</dc:title>
  <dc:creator>Администратор</dc:creator>
  <cp:lastModifiedBy>Ирина</cp:lastModifiedBy>
  <cp:revision>27</cp:revision>
  <dcterms:created xsi:type="dcterms:W3CDTF">2016-05-22T20:06:28Z</dcterms:created>
  <dcterms:modified xsi:type="dcterms:W3CDTF">2020-06-09T05:00:53Z</dcterms:modified>
</cp:coreProperties>
</file>