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2122" y="-60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91712" y="548680"/>
            <a:ext cx="48383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картинками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1556792"/>
            <a:ext cx="5719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«День рождение»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690336"/>
            <a:ext cx="5310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Программе «Ладушки», - И. М.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И,А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«Этот удивительный ритм»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1680" y="4293096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ребенок играет на детском музыкальном инструменте слово «Белочка», а другой ребенок играет следующий ритмический рисунок на слайде и.т.д.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404664"/>
            <a:ext cx="7568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поросенка было день рождение и он позвал гостей.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77072"/>
            <a:ext cx="2343211" cy="21333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48211" y="1196752"/>
            <a:ext cx="4261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По-ро-се-нок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132856"/>
            <a:ext cx="504056" cy="1008112"/>
          </a:xfrm>
          <a:prstGeom prst="rect">
            <a:avLst/>
          </a:prstGeom>
          <a:noFill/>
        </p:spPr>
      </p:pic>
      <p:pic>
        <p:nvPicPr>
          <p:cNvPr id="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132856"/>
            <a:ext cx="504056" cy="1008112"/>
          </a:xfrm>
          <a:prstGeom prst="rect">
            <a:avLst/>
          </a:prstGeom>
          <a:noFill/>
        </p:spPr>
      </p:pic>
      <p:pic>
        <p:nvPicPr>
          <p:cNvPr id="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132856"/>
            <a:ext cx="504056" cy="1008112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132856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8638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Пришла Белочка и принесла шишки и орешки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подарок.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playcast.ru/uploads/2016/03/10/177628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2520280" cy="2811082"/>
          </a:xfrm>
          <a:prstGeom prst="rect">
            <a:avLst/>
          </a:prstGeom>
          <a:noFill/>
        </p:spPr>
      </p:pic>
      <p:pic>
        <p:nvPicPr>
          <p:cNvPr id="3076" name="Picture 4" descr="http://static.trendme.net/pictures/items/Pinecone_Plants-DeeDee85-full-3212-39146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157192"/>
            <a:ext cx="1872208" cy="13779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33422" y="1052736"/>
            <a:ext cx="3254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Бе-лоч-ка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060848"/>
            <a:ext cx="504056" cy="1008112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988840"/>
            <a:ext cx="504056" cy="1008112"/>
          </a:xfrm>
          <a:prstGeom prst="rect">
            <a:avLst/>
          </a:prstGeom>
          <a:noFill/>
        </p:spPr>
      </p:pic>
      <p:pic>
        <p:nvPicPr>
          <p:cNvPr id="10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988840"/>
            <a:ext cx="504056" cy="1008112"/>
          </a:xfrm>
          <a:prstGeom prst="rect">
            <a:avLst/>
          </a:prstGeom>
          <a:noFill/>
        </p:spPr>
      </p:pic>
      <p:pic>
        <p:nvPicPr>
          <p:cNvPr id="11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619672" y="4437112"/>
            <a:ext cx="22936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40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пришел Крокодил и сказал, что он принес цветочек, который он вырастил сам.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img-fotki.yandex.ru/get/9505/208575877.d4/0_dfb00_f0c39345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221088"/>
            <a:ext cx="2304256" cy="2312930"/>
          </a:xfrm>
          <a:prstGeom prst="rect">
            <a:avLst/>
          </a:prstGeom>
          <a:noFill/>
        </p:spPr>
      </p:pic>
      <p:pic>
        <p:nvPicPr>
          <p:cNvPr id="18440" name="Picture 8" descr="http://prikolnye-kartinki.ru/img/picture/Apr/18/4e8c02f36f2faaceadd85f776397257a/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789040"/>
            <a:ext cx="927381" cy="1554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48661" y="1484784"/>
            <a:ext cx="3753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Кро-ко-дил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2348880"/>
            <a:ext cx="504056" cy="1008112"/>
          </a:xfrm>
          <a:prstGeom prst="rect">
            <a:avLst/>
          </a:prstGeom>
          <a:noFill/>
        </p:spPr>
      </p:pic>
      <p:pic>
        <p:nvPicPr>
          <p:cNvPr id="10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348880"/>
            <a:ext cx="504056" cy="1008112"/>
          </a:xfrm>
          <a:prstGeom prst="rect">
            <a:avLst/>
          </a:prstGeom>
          <a:noFill/>
        </p:spPr>
      </p:pic>
      <p:pic>
        <p:nvPicPr>
          <p:cNvPr id="11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348880"/>
            <a:ext cx="504056" cy="1008112"/>
          </a:xfrm>
          <a:prstGeom prst="rect">
            <a:avLst/>
          </a:prstGeom>
          <a:noFill/>
        </p:spPr>
      </p:pic>
      <p:pic>
        <p:nvPicPr>
          <p:cNvPr id="12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83568" y="4437112"/>
            <a:ext cx="22936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332656"/>
            <a:ext cx="5216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Прибежал Лев и принес банан.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img-fotki.yandex.ru/get/6729/23869276.12f/0_a9e2c_f34bda2b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3096344" cy="3096344"/>
          </a:xfrm>
          <a:prstGeom prst="rect">
            <a:avLst/>
          </a:prstGeom>
          <a:noFill/>
        </p:spPr>
      </p:pic>
      <p:pic>
        <p:nvPicPr>
          <p:cNvPr id="5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03648" y="4293096"/>
            <a:ext cx="2293632" cy="2088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14971" y="1124744"/>
            <a:ext cx="1377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s://openclipart.org/image/2400px/svg_to_png/108505/music-halfno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060848"/>
            <a:ext cx="648072" cy="963163"/>
          </a:xfrm>
          <a:prstGeom prst="rect">
            <a:avLst/>
          </a:prstGeom>
          <a:noFill/>
        </p:spPr>
      </p:pic>
      <p:pic>
        <p:nvPicPr>
          <p:cNvPr id="19460" name="Picture 4" descr="http://cliparts.co/cliparts/kAT/bxG/kATbxGXi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806280"/>
            <a:ext cx="2051720" cy="205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8108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 всем было очень  весело и они пели песенку.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26876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Прохлопать ритмический рисунок из названия зверей  и спеть любую любимую. песню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4581128"/>
            <a:ext cx="1344543" cy="1224136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03/10/177628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46918"/>
            <a:ext cx="2520280" cy="2811082"/>
          </a:xfrm>
          <a:prstGeom prst="rect">
            <a:avLst/>
          </a:prstGeom>
          <a:noFill/>
        </p:spPr>
      </p:pic>
      <p:pic>
        <p:nvPicPr>
          <p:cNvPr id="7" name="Picture 4" descr="http://img-fotki.yandex.ru/get/9505/208575877.d4/0_dfb00_f0c39345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293096"/>
            <a:ext cx="2304256" cy="2312930"/>
          </a:xfrm>
          <a:prstGeom prst="rect">
            <a:avLst/>
          </a:prstGeom>
          <a:noFill/>
        </p:spPr>
      </p:pic>
      <p:pic>
        <p:nvPicPr>
          <p:cNvPr id="8" name="Picture 2" descr="https://img-fotki.yandex.ru/get/6729/23869276.12f/0_a9e2c_f34bda2b_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501008"/>
            <a:ext cx="3096344" cy="3096344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132856"/>
            <a:ext cx="288032" cy="576064"/>
          </a:xfrm>
          <a:prstGeom prst="rect">
            <a:avLst/>
          </a:prstGeom>
          <a:noFill/>
        </p:spPr>
      </p:pic>
      <p:pic>
        <p:nvPicPr>
          <p:cNvPr id="11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132856"/>
            <a:ext cx="288032" cy="576064"/>
          </a:xfrm>
          <a:prstGeom prst="rect">
            <a:avLst/>
          </a:prstGeom>
          <a:noFill/>
        </p:spPr>
      </p:pic>
      <p:pic>
        <p:nvPicPr>
          <p:cNvPr id="12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132856"/>
            <a:ext cx="288032" cy="576064"/>
          </a:xfrm>
          <a:prstGeom prst="rect">
            <a:avLst/>
          </a:prstGeom>
          <a:noFill/>
        </p:spPr>
      </p:pic>
      <p:pic>
        <p:nvPicPr>
          <p:cNvPr id="13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2132856"/>
            <a:ext cx="288032" cy="576064"/>
          </a:xfrm>
          <a:prstGeom prst="rect">
            <a:avLst/>
          </a:prstGeom>
          <a:noFill/>
        </p:spPr>
      </p:pic>
      <p:pic>
        <p:nvPicPr>
          <p:cNvPr id="14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2132856"/>
            <a:ext cx="324036" cy="648072"/>
          </a:xfrm>
          <a:prstGeom prst="rect">
            <a:avLst/>
          </a:prstGeom>
          <a:noFill/>
        </p:spPr>
      </p:pic>
      <p:pic>
        <p:nvPicPr>
          <p:cNvPr id="1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2204864"/>
            <a:ext cx="288032" cy="576064"/>
          </a:xfrm>
          <a:prstGeom prst="rect">
            <a:avLst/>
          </a:prstGeom>
          <a:noFill/>
        </p:spPr>
      </p:pic>
      <p:pic>
        <p:nvPicPr>
          <p:cNvPr id="1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204864"/>
            <a:ext cx="288032" cy="576064"/>
          </a:xfrm>
          <a:prstGeom prst="rect">
            <a:avLst/>
          </a:prstGeom>
          <a:noFill/>
        </p:spPr>
      </p:pic>
      <p:pic>
        <p:nvPicPr>
          <p:cNvPr id="1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2204864"/>
            <a:ext cx="288032" cy="576064"/>
          </a:xfrm>
          <a:prstGeom prst="rect">
            <a:avLst/>
          </a:prstGeom>
          <a:noFill/>
        </p:spPr>
      </p:pic>
      <p:pic>
        <p:nvPicPr>
          <p:cNvPr id="1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204864"/>
            <a:ext cx="288032" cy="576064"/>
          </a:xfrm>
          <a:prstGeom prst="rect">
            <a:avLst/>
          </a:prstGeom>
          <a:noFill/>
        </p:spPr>
      </p:pic>
      <p:pic>
        <p:nvPicPr>
          <p:cNvPr id="19" name="Picture 4" descr="https://openclipart.org/image/2400px/svg_to_png/108505/music-halfno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2060848"/>
            <a:ext cx="454267" cy="67513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23528" y="3068960"/>
            <a:ext cx="154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По-ро-се-нок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068960"/>
            <a:ext cx="89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Бел-ка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1960" y="3068960"/>
            <a:ext cx="137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Кро-ко-дил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306896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13" cy="6858000"/>
          </a:xfrm>
          <a:prstGeom prst="rect">
            <a:avLst/>
          </a:prstGeom>
          <a:noFill/>
        </p:spPr>
      </p:pic>
      <p:pic>
        <p:nvPicPr>
          <p:cNvPr id="3" name="Picture 2" descr="http://www.playcast.ru/uploads/2016/10/02/20077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88840"/>
            <a:ext cx="4176464" cy="2539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980728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134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13</cp:revision>
  <dcterms:created xsi:type="dcterms:W3CDTF">2016-10-17T19:03:50Z</dcterms:created>
  <dcterms:modified xsi:type="dcterms:W3CDTF">2019-02-11T08:22:27Z</dcterms:modified>
</cp:coreProperties>
</file>