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2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05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на\Desktop\УДИВИТЕЛЬНЫЙ РИТМ\ИЗО\2012032421373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157" y="0"/>
            <a:ext cx="9256157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94947" y="692696"/>
            <a:ext cx="5817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длительностями</a:t>
            </a:r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212976"/>
            <a:ext cx="669674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Объяснить детям взаимосвязь длинных и коротких звуков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музыке и в ритмическом рисунке.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Обратить внимание детей, что в математике считают – ОДИН, ДВА, ТРИ,ЧЕТЫРЕ. А в музыке считают  – РАЗ, ДВА, ТРИ, ЧЕТЫРЕ.  Прохлопать.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628800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Программе «Ладушки», - И. М.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Каплунова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И,А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Новоскольцева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пособие «Этот удивительный ритм»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нна\Desktop\УДИВИТЕЛЬНЫЙ РИТМ\ИЗО\2012032421373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157" y="0"/>
            <a:ext cx="9256157" cy="6858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1628800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Объяснить детям взаимосвязь длинных и коротких звуков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музыке и в ритмическом рисунке.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Обратить внимание детей, что в математике считают – ОДИН, ДВА, ТРИ,ЧЕТЫРЕ. А в музыке считают  – РАЗ, ДВА, ТРИ, ЧЕТЫРЕ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555726" y="3124794"/>
            <a:ext cx="1851896" cy="1452195"/>
          </a:xfrm>
          <a:prstGeom prst="rect">
            <a:avLst/>
          </a:prstGeom>
          <a:noFill/>
        </p:spPr>
      </p:pic>
      <p:pic>
        <p:nvPicPr>
          <p:cNvPr id="8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2355926" y="3124794"/>
            <a:ext cx="1851896" cy="1452195"/>
          </a:xfrm>
          <a:prstGeom prst="rect">
            <a:avLst/>
          </a:prstGeom>
          <a:noFill/>
        </p:spPr>
      </p:pic>
      <p:pic>
        <p:nvPicPr>
          <p:cNvPr id="9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4156125" y="3052786"/>
            <a:ext cx="1851896" cy="1452195"/>
          </a:xfrm>
          <a:prstGeom prst="rect">
            <a:avLst/>
          </a:prstGeom>
          <a:noFill/>
        </p:spPr>
      </p:pic>
      <p:pic>
        <p:nvPicPr>
          <p:cNvPr id="10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6100341" y="3052786"/>
            <a:ext cx="1851896" cy="145219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15616" y="4869160"/>
            <a:ext cx="8835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3808" y="4869160"/>
            <a:ext cx="9829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4008" y="4869160"/>
            <a:ext cx="9974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4869160"/>
            <a:ext cx="1776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Четыре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на\Desktop\УДИВИТЕЛЬНЫЙ РИТМ\ИЗО\2012032421373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157" y="0"/>
            <a:ext cx="9256157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817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одном долгом звуке « помещаются» два коротких звука.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980728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одной большой  божьей коровке «помещаются» две маленькие божьи коровки.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195685" y="2188691"/>
            <a:ext cx="1851896" cy="1452195"/>
          </a:xfrm>
          <a:prstGeom prst="rect">
            <a:avLst/>
          </a:prstGeom>
          <a:noFill/>
        </p:spPr>
      </p:pic>
      <p:pic>
        <p:nvPicPr>
          <p:cNvPr id="6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2139902" y="2332708"/>
            <a:ext cx="1851896" cy="1452195"/>
          </a:xfrm>
          <a:prstGeom prst="rect">
            <a:avLst/>
          </a:prstGeom>
          <a:noFill/>
        </p:spPr>
      </p:pic>
      <p:pic>
        <p:nvPicPr>
          <p:cNvPr id="7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3940103" y="2404715"/>
            <a:ext cx="1851896" cy="1452195"/>
          </a:xfrm>
          <a:prstGeom prst="rect">
            <a:avLst/>
          </a:prstGeom>
          <a:noFill/>
        </p:spPr>
      </p:pic>
      <p:pic>
        <p:nvPicPr>
          <p:cNvPr id="8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6388375" y="2332707"/>
            <a:ext cx="1851896" cy="1452195"/>
          </a:xfrm>
          <a:prstGeom prst="rect">
            <a:avLst/>
          </a:prstGeom>
          <a:noFill/>
        </p:spPr>
      </p:pic>
      <p:pic>
        <p:nvPicPr>
          <p:cNvPr id="9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V="1">
            <a:off x="234341" y="4310275"/>
            <a:ext cx="826444" cy="648070"/>
          </a:xfrm>
          <a:prstGeom prst="rect">
            <a:avLst/>
          </a:prstGeom>
          <a:noFill/>
        </p:spPr>
      </p:pic>
      <p:pic>
        <p:nvPicPr>
          <p:cNvPr id="10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V="1">
            <a:off x="1098437" y="4310275"/>
            <a:ext cx="826444" cy="6480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на\Desktop\УДИВИТЕЛЬНЫЙ РИТМ\ИЗО\2012032421373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157" y="0"/>
            <a:ext cx="9256157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404664"/>
            <a:ext cx="7524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два маленьких жука приходиться один счет 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«раз» и «три»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234341" y="2294051"/>
            <a:ext cx="826444" cy="648070"/>
          </a:xfrm>
          <a:prstGeom prst="rect">
            <a:avLst/>
          </a:prstGeom>
          <a:noFill/>
        </p:spPr>
      </p:pic>
      <p:pic>
        <p:nvPicPr>
          <p:cNvPr id="6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1026429" y="2366059"/>
            <a:ext cx="826444" cy="648070"/>
          </a:xfrm>
          <a:prstGeom prst="rect">
            <a:avLst/>
          </a:prstGeom>
          <a:noFill/>
        </p:spPr>
      </p:pic>
      <p:pic>
        <p:nvPicPr>
          <p:cNvPr id="7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V="1">
            <a:off x="1995887" y="1756642"/>
            <a:ext cx="1851896" cy="1452195"/>
          </a:xfrm>
          <a:prstGeom prst="rect">
            <a:avLst/>
          </a:prstGeom>
          <a:noFill/>
        </p:spPr>
      </p:pic>
      <p:pic>
        <p:nvPicPr>
          <p:cNvPr id="9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V="1">
            <a:off x="6244358" y="1756643"/>
            <a:ext cx="1851896" cy="1452195"/>
          </a:xfrm>
          <a:prstGeom prst="rect">
            <a:avLst/>
          </a:prstGeom>
          <a:noFill/>
        </p:spPr>
      </p:pic>
      <p:pic>
        <p:nvPicPr>
          <p:cNvPr id="10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4122773" y="2222043"/>
            <a:ext cx="826444" cy="648070"/>
          </a:xfrm>
          <a:prstGeom prst="rect">
            <a:avLst/>
          </a:prstGeom>
          <a:noFill/>
        </p:spPr>
      </p:pic>
      <p:pic>
        <p:nvPicPr>
          <p:cNvPr id="11" name="Picture 3" descr="C:\Users\Инна\Desktop\УДИВИТЕЛЬНЫЙ РИТМ\ИЗО\ladybug_PNG39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5202893" y="2294051"/>
            <a:ext cx="826444" cy="64807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11560" y="3789040"/>
            <a:ext cx="8835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44075" y="3717032"/>
            <a:ext cx="98296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Два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645024"/>
            <a:ext cx="9974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3645024"/>
            <a:ext cx="1776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Четыре</a:t>
            </a:r>
            <a:endParaRPr lang="ru-RU" sz="3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нна\Desktop\УДИВИТЕЛЬНЫЙ РИТМ\ИЗО\2012032421373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2157" y="0"/>
            <a:ext cx="9256157" cy="6858001"/>
          </a:xfrm>
          <a:prstGeom prst="rect">
            <a:avLst/>
          </a:prstGeom>
          <a:noFill/>
        </p:spPr>
      </p:pic>
      <p:pic>
        <p:nvPicPr>
          <p:cNvPr id="3" name="Picture 2" descr="http://www.playcast.ru/uploads/2016/10/02/2007716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844824"/>
            <a:ext cx="3888432" cy="23648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908720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167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User</cp:lastModifiedBy>
  <cp:revision>7</cp:revision>
  <dcterms:created xsi:type="dcterms:W3CDTF">2016-10-17T19:54:00Z</dcterms:created>
  <dcterms:modified xsi:type="dcterms:W3CDTF">2019-02-11T08:23:35Z</dcterms:modified>
</cp:coreProperties>
</file>