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Инна\Desktop\УДИВИТЕЛЬНЫЙ РИТМ\ИЗО\56b47cd663f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7813" y="-152400"/>
            <a:ext cx="9701213" cy="7162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27122" y="404664"/>
            <a:ext cx="432477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 предметами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3284984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говорит детям, что песни можно петь про все, что они видят.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прохлопывают и проговаривают название предметов.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дети сами показывают на предметы, названия которых нужно  всем вместе ритмично произнести.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47664" y="2492896"/>
            <a:ext cx="1404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1484784"/>
            <a:ext cx="57961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младшего дошкольного возраста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Программе «Ладушки», - И. М.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Каплунова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И,А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Новоскольцева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«Этот удивительный ритм»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portstill.ru/post/imgs/5623b46e4d2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928"/>
            <a:ext cx="9144000" cy="6959928"/>
          </a:xfrm>
          <a:prstGeom prst="rect">
            <a:avLst/>
          </a:prstGeom>
          <a:noFill/>
        </p:spPr>
      </p:pic>
      <p:pic>
        <p:nvPicPr>
          <p:cNvPr id="3076" name="Picture 4" descr="http://www.playcast.ru/uploads/2015/09/26/1520528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636912"/>
            <a:ext cx="4032448" cy="40641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79912" y="188640"/>
            <a:ext cx="1539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980728"/>
            <a:ext cx="50405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portstill.ru/post/imgs/5623b46e4d2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928"/>
            <a:ext cx="9144000" cy="6959928"/>
          </a:xfrm>
          <a:prstGeom prst="rect">
            <a:avLst/>
          </a:prstGeom>
          <a:noFill/>
        </p:spPr>
      </p:pic>
      <p:pic>
        <p:nvPicPr>
          <p:cNvPr id="2050" name="Picture 2" descr="https://img-fotki.yandex.ru/get/6601/39663434.94b/0_b11ff_20220616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708920"/>
            <a:ext cx="4762500" cy="39528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83768" y="332656"/>
            <a:ext cx="3494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Пи-а-ни-но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124744"/>
            <a:ext cx="504056" cy="1008112"/>
          </a:xfrm>
          <a:prstGeom prst="rect">
            <a:avLst/>
          </a:prstGeom>
          <a:noFill/>
        </p:spPr>
      </p:pic>
      <p:pic>
        <p:nvPicPr>
          <p:cNvPr id="6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124744"/>
            <a:ext cx="504056" cy="1008112"/>
          </a:xfrm>
          <a:prstGeom prst="rect">
            <a:avLst/>
          </a:prstGeom>
          <a:noFill/>
        </p:spPr>
      </p:pic>
      <p:pic>
        <p:nvPicPr>
          <p:cNvPr id="7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124744"/>
            <a:ext cx="504056" cy="1008112"/>
          </a:xfrm>
          <a:prstGeom prst="rect">
            <a:avLst/>
          </a:prstGeom>
          <a:noFill/>
        </p:spPr>
      </p:pic>
      <p:pic>
        <p:nvPicPr>
          <p:cNvPr id="8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124744"/>
            <a:ext cx="50405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portstill.ru/post/imgs/5623b46e4d2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928"/>
            <a:ext cx="9144000" cy="6959928"/>
          </a:xfrm>
          <a:prstGeom prst="rect">
            <a:avLst/>
          </a:prstGeom>
          <a:noFill/>
        </p:spPr>
      </p:pic>
      <p:pic>
        <p:nvPicPr>
          <p:cNvPr id="18434" name="Picture 2" descr="http://www.playcast.ru/uploads/2016/03/23/179553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36912"/>
            <a:ext cx="6243057" cy="39604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260648"/>
            <a:ext cx="2524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 - вер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052736"/>
            <a:ext cx="504056" cy="1008112"/>
          </a:xfrm>
          <a:prstGeom prst="rect">
            <a:avLst/>
          </a:prstGeom>
          <a:noFill/>
        </p:spPr>
      </p:pic>
      <p:pic>
        <p:nvPicPr>
          <p:cNvPr id="6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24744"/>
            <a:ext cx="50405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portstill.ru/post/imgs/5623b46e4d2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928"/>
            <a:ext cx="9144000" cy="6959928"/>
          </a:xfrm>
          <a:prstGeom prst="rect">
            <a:avLst/>
          </a:prstGeom>
          <a:noFill/>
        </p:spPr>
      </p:pic>
      <p:pic>
        <p:nvPicPr>
          <p:cNvPr id="19458" name="Picture 2" descr="http://images.easyfreeclipart.com/430/bulb-concept-idea-light-electric-43049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980728"/>
            <a:ext cx="4486275" cy="6096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260648"/>
            <a:ext cx="4396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Лам –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1052736"/>
            <a:ext cx="504056" cy="1008112"/>
          </a:xfrm>
          <a:prstGeom prst="rect">
            <a:avLst/>
          </a:prstGeom>
          <a:noFill/>
        </p:spPr>
      </p:pic>
      <p:pic>
        <p:nvPicPr>
          <p:cNvPr id="6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124744"/>
            <a:ext cx="504056" cy="1008112"/>
          </a:xfrm>
          <a:prstGeom prst="rect">
            <a:avLst/>
          </a:prstGeom>
          <a:noFill/>
        </p:spPr>
      </p:pic>
      <p:pic>
        <p:nvPicPr>
          <p:cNvPr id="7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052736"/>
            <a:ext cx="50405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56b47cd663f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7813" y="-152400"/>
            <a:ext cx="9701213" cy="7162800"/>
          </a:xfrm>
          <a:prstGeom prst="rect">
            <a:avLst/>
          </a:prstGeom>
          <a:noFill/>
        </p:spPr>
      </p:pic>
      <p:pic>
        <p:nvPicPr>
          <p:cNvPr id="3" name="Picture 2" descr="http://www.playcast.ru/uploads/2016/10/02/2007716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068960"/>
            <a:ext cx="4608512" cy="28027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7542" y="980728"/>
            <a:ext cx="3575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User</cp:lastModifiedBy>
  <cp:revision>9</cp:revision>
  <dcterms:created xsi:type="dcterms:W3CDTF">2016-10-17T18:12:04Z</dcterms:created>
  <dcterms:modified xsi:type="dcterms:W3CDTF">2019-02-11T08:22:56Z</dcterms:modified>
</cp:coreProperties>
</file>